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embeddedFontLst>
    <p:embeddedFont>
      <p:font typeface="Lobster" panose="02000506000000020003" pitchFamily="2" charset="0"/>
      <p:regular r:id="rId13"/>
    </p:embeddedFont>
    <p:embeddedFont>
      <p:font typeface="Roboto Light" panose="02000000000000000000" pitchFamily="2" charset="0"/>
      <p:regular r:id="rId14"/>
    </p:embeddedFont>
    <p:embeddedFont>
      <p:font typeface="Bebas Neue" panose="020B0606020202050201" pitchFamily="34" charset="0"/>
      <p:regular r:id="rId15"/>
    </p:embeddedFont>
    <p:embeddedFont>
      <p:font typeface="Roboto" panose="02000000000000000000" pitchFamily="2" charset="0"/>
      <p:regular r:id="rId16"/>
      <p:bold r:id="rId17"/>
    </p:embeddedFont>
    <p:embeddedFont>
      <p:font typeface="Roboto Black" pitchFamily="2" charset="0"/>
      <p:regular r:id="rId18"/>
      <p:bold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DEF6"/>
    <a:srgbClr val="686787"/>
    <a:srgbClr val="7030A0"/>
    <a:srgbClr val="85DFFF"/>
    <a:srgbClr val="009AD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25" d="100"/>
          <a:sy n="25" d="100"/>
        </p:scale>
        <p:origin x="236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8B39-F070-4D9D-B69A-150B62B96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183FC-4B41-4FE2-9EEE-7F4AAB618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912F-974E-40E2-A1A0-D1C6D5C7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4FD11-2927-4F31-BFEE-B7FFD1B37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23F-1E3F-45A2-BD7E-E11206BE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3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753B-9740-40CE-A9EB-74B389EE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D21CF-513A-442D-A97F-38D52462C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34E48-25B8-4600-81AD-3F1B551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3A685-9970-4642-8615-6F41282D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BD9D1-408F-48BF-AB5E-6D3E95D4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2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D7D181-EAFC-4F85-9B44-C6B098630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CA34C-7795-4B99-A98A-DF6053039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CFE2-F37F-49E7-9C96-FC9F9D15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4756B-040C-494A-AE4A-5A17BF75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37C7B-FC63-470C-8C51-ACF34A99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6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7885-8C8B-4642-BC20-30066784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EBC2D-43C2-45DC-BBA5-16A170EA5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BA70-142A-4498-A480-D491851F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86D08-8CF4-4EEF-9B42-C29D8ABE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C995E-18DF-4E29-B334-18C4F115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43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FB88-36DE-47E2-8FDC-E0CEADA6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17697-EDA5-49A7-8DE6-A7E537F1F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4C470-D24C-445A-81D0-187321FE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64E58-1446-4927-ACB8-29DF317E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04850-82DB-4A9E-8D48-3E7878A3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77F7-4E98-433E-87BB-C5463BB1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B5565-D2A4-4CF9-968F-5899F3A08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83FF4-F67E-44E0-9C2A-D9F7937A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09EBF-7378-4EDC-8CE0-2502C3B2D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4EDD3-BD00-46D6-9F25-C3E7C37D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610D1-DEA1-4FB4-88E0-74D97F6F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6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5755-21BB-43B2-83A2-A64348B8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0C0CE-A75E-4026-960D-D64E832AD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DAE02-1D75-4471-82A5-2D39CCE19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D4723-9618-49D4-8931-E7CA01676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D62B1D-91C7-4396-9C81-46BDB8E12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60760-6184-43F9-A13E-FE0A44E3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21A8C-AA92-46D2-9DC5-36875F696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16BA64-FE4B-40EF-9937-6BFA2959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8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474E-43A4-4111-8EF6-4A1E6098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40F82-6FA2-4A5C-B309-51615A47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D6DFB-E091-4507-8AEA-0606147D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EA3E6-3068-4EB9-A169-2419C97B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7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1A89B9-A68B-4557-8C84-BAA99AC5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F7707-7B56-4247-B049-D2F0DF17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A67E5-0A16-4806-A675-E222A707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2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1DE0-B411-4BFA-B17E-639BF3A52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7299D-7962-4D67-BC94-A46B8F1B3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0E16C-48D3-4358-A931-C3BD74A12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0CDE9-8A63-4DD8-B97E-EDAC393E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F6C50-D648-40A6-9B12-8D4B6BFC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46FAB-D98E-42C6-B252-8F5526B9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1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AB87E-7035-405E-A933-31533E1BC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FBBFD-0CA8-45B7-A8BC-43A499902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72294-44BB-4C36-A8F5-DBBFEC3E4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7122-2FC7-42C0-B1DE-F6C0AD5CE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0CFB6-E864-4F3F-849F-3E8FE52A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A4C0F-9BE2-44A8-9C3E-53DD8EC9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0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58987-72DC-478D-994C-5156F3B0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003FF-93DF-44FE-84D4-06FF1E183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2D724-AD9B-479E-9900-D99EE9A3A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02325-7911-48BE-84D5-79F41E1CE58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EF6C0-C980-4DFA-8768-E50686B98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4E8F7-88A7-48FB-B568-2A91E37F3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4DE57-D753-45F5-8FEB-828D4F17D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9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1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gif"/><Relationship Id="rId11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12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41.png"/><Relationship Id="rId4" Type="http://schemas.openxmlformats.org/officeDocument/2006/relationships/image" Target="../media/image8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0.png"/><Relationship Id="rId3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1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9.png"/><Relationship Id="rId10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56.png"/><Relationship Id="rId2" Type="http://schemas.openxmlformats.org/officeDocument/2006/relationships/image" Target="../media/image34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9.png"/><Relationship Id="rId15" Type="http://schemas.openxmlformats.org/officeDocument/2006/relationships/image" Target="../media/image5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>
            <a:extLst>
              <a:ext uri="{FF2B5EF4-FFF2-40B4-BE49-F238E27FC236}">
                <a16:creationId xmlns:a16="http://schemas.microsoft.com/office/drawing/2014/main" id="{F3181177-49AE-42D0-A02E-6F8D6BAAB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87065" cy="6858000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D00C4AAC-513F-4BAE-9A66-278857AB4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44" y="1007694"/>
            <a:ext cx="2761737" cy="5850306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2F81A8F4-8593-495B-8460-A4B0AD28D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71" y="4380753"/>
            <a:ext cx="2816604" cy="234189"/>
          </a:xfrm>
          <a:prstGeom prst="rect">
            <a:avLst/>
          </a:prstGeom>
        </p:spPr>
      </p:pic>
      <p:sp>
        <p:nvSpPr>
          <p:cNvPr id="2" name="TEXTBOX">
            <a:extLst>
              <a:ext uri="{FF2B5EF4-FFF2-40B4-BE49-F238E27FC236}">
                <a16:creationId xmlns:a16="http://schemas.microsoft.com/office/drawing/2014/main" id="{2F0BFB07-C825-4E77-9C03-2A43CBBFB5DB}"/>
              </a:ext>
            </a:extLst>
          </p:cNvPr>
          <p:cNvSpPr txBox="1"/>
          <p:nvPr/>
        </p:nvSpPr>
        <p:spPr>
          <a:xfrm>
            <a:off x="1219436" y="2394061"/>
            <a:ext cx="544892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5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ARE YOU LOOKING INTO</a:t>
            </a:r>
          </a:p>
        </p:txBody>
      </p:sp>
      <p:sp>
        <p:nvSpPr>
          <p:cNvPr id="8" name="TEXTBOX">
            <a:extLst>
              <a:ext uri="{FF2B5EF4-FFF2-40B4-BE49-F238E27FC236}">
                <a16:creationId xmlns:a16="http://schemas.microsoft.com/office/drawing/2014/main" id="{E6672916-86EC-4ACB-AF27-1511CDEA2BBD}"/>
              </a:ext>
            </a:extLst>
          </p:cNvPr>
          <p:cNvSpPr txBox="1"/>
          <p:nvPr/>
        </p:nvSpPr>
        <p:spPr>
          <a:xfrm>
            <a:off x="1205581" y="3096397"/>
            <a:ext cx="470032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PURCHASING WHOLESALE</a:t>
            </a:r>
          </a:p>
          <a:p>
            <a:r>
              <a:rPr lang="en-US" sz="28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YOUR BUSINESS?</a:t>
            </a:r>
          </a:p>
        </p:txBody>
      </p:sp>
      <p:pic>
        <p:nvPicPr>
          <p:cNvPr id="10" name="MUSIC">
            <a:hlinkClick r:id="" action="ppaction://media"/>
            <a:extLst>
              <a:ext uri="{FF2B5EF4-FFF2-40B4-BE49-F238E27FC236}">
                <a16:creationId xmlns:a16="http://schemas.microsoft.com/office/drawing/2014/main" id="{21BEFB93-58A6-42FE-8880-634DECA2C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954000" y="214745"/>
            <a:ext cx="609600" cy="609600"/>
          </a:xfrm>
          <a:prstGeom prst="rect">
            <a:avLst/>
          </a:prstGeom>
        </p:spPr>
      </p:pic>
      <p:grpSp>
        <p:nvGrpSpPr>
          <p:cNvPr id="14" name="GROUP">
            <a:extLst>
              <a:ext uri="{FF2B5EF4-FFF2-40B4-BE49-F238E27FC236}">
                <a16:creationId xmlns:a16="http://schemas.microsoft.com/office/drawing/2014/main" id="{CC686C67-6034-4A73-A33E-E528ABA262D6}"/>
              </a:ext>
            </a:extLst>
          </p:cNvPr>
          <p:cNvGrpSpPr/>
          <p:nvPr/>
        </p:nvGrpSpPr>
        <p:grpSpPr>
          <a:xfrm>
            <a:off x="-500608" y="4380753"/>
            <a:ext cx="3730611" cy="234189"/>
            <a:chOff x="-500608" y="4380753"/>
            <a:chExt cx="3730611" cy="234189"/>
          </a:xfrm>
        </p:grpSpPr>
        <p:pic>
          <p:nvPicPr>
            <p:cNvPr id="13" name="PICTURE">
              <a:extLst>
                <a:ext uri="{FF2B5EF4-FFF2-40B4-BE49-F238E27FC236}">
                  <a16:creationId xmlns:a16="http://schemas.microsoft.com/office/drawing/2014/main" id="{053E82C5-276E-4CEA-9292-BEAF663C1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539" y="4407766"/>
              <a:ext cx="1826464" cy="180161"/>
            </a:xfrm>
            <a:prstGeom prst="rect">
              <a:avLst/>
            </a:prstGeom>
          </p:spPr>
        </p:pic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D75D3220-88E0-4598-AFA1-341E4BAB3779}"/>
                </a:ext>
              </a:extLst>
            </p:cNvPr>
            <p:cNvSpPr/>
            <p:nvPr/>
          </p:nvSpPr>
          <p:spPr>
            <a:xfrm>
              <a:off x="-500608" y="4380753"/>
              <a:ext cx="1866379" cy="234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">
            <a:extLst>
              <a:ext uri="{FF2B5EF4-FFF2-40B4-BE49-F238E27FC236}">
                <a16:creationId xmlns:a16="http://schemas.microsoft.com/office/drawing/2014/main" id="{F9D64D98-8B39-43A2-B886-8A3018686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61" y="1037768"/>
            <a:ext cx="2235834" cy="1195766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FD28AE47-1431-480E-BCCB-E03CBFF10B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57" y="606191"/>
            <a:ext cx="1417141" cy="757914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9318F4BE-7ABA-4DE0-851A-71D3F79C0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53" y="5027163"/>
            <a:ext cx="1580641" cy="845357"/>
          </a:xfrm>
          <a:prstGeom prst="rect">
            <a:avLst/>
          </a:prstGeom>
        </p:spPr>
      </p:pic>
      <p:pic>
        <p:nvPicPr>
          <p:cNvPr id="18" name="PICTURE">
            <a:extLst>
              <a:ext uri="{FF2B5EF4-FFF2-40B4-BE49-F238E27FC236}">
                <a16:creationId xmlns:a16="http://schemas.microsoft.com/office/drawing/2014/main" id="{C2CC9F1E-7788-431A-AA4D-7575A5AFCD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0" y="985148"/>
            <a:ext cx="1000187" cy="534919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56BF0DC9-9ED1-4A95-9C25-1C22CE7674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1" y="5822551"/>
            <a:ext cx="877768" cy="4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3.7037E-7 L -0.01927 3.7037E-7 L 0.0289 3.7037E-7 " pathEditMode="relative" rAng="0" ptsTypes="AAA">
                                      <p:cBhvr>
                                        <p:cTn id="12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9" dur="8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xit" presetSubtype="8" accel="10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accel="10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accel="10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ac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accel="10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ac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1.11111E-6 L 0.01159 0.00069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2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05185 " pathEditMode="relative" ptsTypes="AA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1.48148E-6 L 3.95833E-6 0.01759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4.07407E-6 L 3.54167E-6 0.0206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2" presetClass="exit" presetSubtype="4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4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4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4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9697" numSld="999" showWhenStopped="0">
                <p:cTn id="10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 build="p"/>
      <p:bldP spid="2" grpId="1" build="allAtOnce"/>
      <p:bldP spid="8" grpId="0" uiExpand="1" build="p"/>
      <p:bldP spid="8" grpId="1" uiExpand="1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F9C2D8C1-8724-431A-B9FC-396E1B111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7065" cy="6858000"/>
          </a:xfrm>
          <a:prstGeom prst="rect">
            <a:avLst/>
          </a:prstGeom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7671247F-7FF1-4761-B722-216AD15D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" y="1743453"/>
            <a:ext cx="12189882" cy="5114547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0B2ECAF4-ADA6-403B-8FE9-E485FD75F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67" y="213359"/>
            <a:ext cx="1223801" cy="682753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86C4E716-5D47-4116-A383-CAF30AADF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03" y="607851"/>
            <a:ext cx="771145" cy="430218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3FCA4739-DD5C-4F1F-92E2-4D6166889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18" y="1056357"/>
            <a:ext cx="1005840" cy="560861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481CAA3B-A05C-4496-9F14-0DA878DA1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7" y="1001493"/>
            <a:ext cx="1371600" cy="764809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EDFED820-D567-4F3A-AA54-709C11FD7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32" y="2404788"/>
            <a:ext cx="5118315" cy="2552742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B4D24F68-7938-41C3-8360-08803F8B4C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73" y="2868802"/>
            <a:ext cx="3403509" cy="1628045"/>
          </a:xfrm>
          <a:prstGeom prst="rect">
            <a:avLst/>
          </a:prstGeom>
        </p:spPr>
      </p:pic>
      <p:pic>
        <p:nvPicPr>
          <p:cNvPr id="20" name="PICTURE">
            <a:extLst>
              <a:ext uri="{FF2B5EF4-FFF2-40B4-BE49-F238E27FC236}">
                <a16:creationId xmlns:a16="http://schemas.microsoft.com/office/drawing/2014/main" id="{5CA16B17-75C5-4357-9A49-DA2CA20C7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91" y="3140231"/>
            <a:ext cx="365760" cy="365760"/>
          </a:xfrm>
          <a:prstGeom prst="rect">
            <a:avLst/>
          </a:prstGeom>
        </p:spPr>
      </p:pic>
      <p:pic>
        <p:nvPicPr>
          <p:cNvPr id="25" name="PICTURE">
            <a:extLst>
              <a:ext uri="{FF2B5EF4-FFF2-40B4-BE49-F238E27FC236}">
                <a16:creationId xmlns:a16="http://schemas.microsoft.com/office/drawing/2014/main" id="{72A386E9-0240-4C25-986A-7D4EECA2BA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87" y="3781419"/>
            <a:ext cx="1143000" cy="81640"/>
          </a:xfrm>
          <a:prstGeom prst="rect">
            <a:avLst/>
          </a:prstGeom>
        </p:spPr>
      </p:pic>
      <p:pic>
        <p:nvPicPr>
          <p:cNvPr id="26" name="PICTURE">
            <a:extLst>
              <a:ext uri="{FF2B5EF4-FFF2-40B4-BE49-F238E27FC236}">
                <a16:creationId xmlns:a16="http://schemas.microsoft.com/office/drawing/2014/main" id="{84FB728E-E9F6-4364-9098-F5BA825CB2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39" y="3909543"/>
            <a:ext cx="1143000" cy="81640"/>
          </a:xfrm>
          <a:prstGeom prst="rect">
            <a:avLst/>
          </a:prstGeom>
        </p:spPr>
      </p:pic>
      <p:pic>
        <p:nvPicPr>
          <p:cNvPr id="28" name="PICTURE">
            <a:extLst>
              <a:ext uri="{FF2B5EF4-FFF2-40B4-BE49-F238E27FC236}">
                <a16:creationId xmlns:a16="http://schemas.microsoft.com/office/drawing/2014/main" id="{6AFEC492-0632-43DF-BC67-8CFBAC567F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19" y="4122303"/>
            <a:ext cx="548640" cy="80287"/>
          </a:xfrm>
          <a:prstGeom prst="rect">
            <a:avLst/>
          </a:prstGeom>
        </p:spPr>
      </p:pic>
      <p:sp>
        <p:nvSpPr>
          <p:cNvPr id="27" name="TEXTBOX">
            <a:extLst>
              <a:ext uri="{FF2B5EF4-FFF2-40B4-BE49-F238E27FC236}">
                <a16:creationId xmlns:a16="http://schemas.microsoft.com/office/drawing/2014/main" id="{108890F6-7F72-447D-9118-ECBB64856E28}"/>
              </a:ext>
            </a:extLst>
          </p:cNvPr>
          <p:cNvSpPr txBox="1"/>
          <p:nvPr/>
        </p:nvSpPr>
        <p:spPr>
          <a:xfrm>
            <a:off x="4153685" y="1430848"/>
            <a:ext cx="4198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CLICK DOWN BELOW TO GET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STARTED TODAY</a:t>
            </a:r>
          </a:p>
        </p:txBody>
      </p:sp>
      <p:pic>
        <p:nvPicPr>
          <p:cNvPr id="45" name="PICTURE">
            <a:extLst>
              <a:ext uri="{FF2B5EF4-FFF2-40B4-BE49-F238E27FC236}">
                <a16:creationId xmlns:a16="http://schemas.microsoft.com/office/drawing/2014/main" id="{DEF2E3BE-87F1-4C12-88DF-50EBDCC9F9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5482512"/>
            <a:ext cx="2409561" cy="429611"/>
          </a:xfrm>
          <a:prstGeom prst="rect">
            <a:avLst/>
          </a:prstGeom>
        </p:spPr>
      </p:pic>
      <p:sp>
        <p:nvSpPr>
          <p:cNvPr id="46" name="TEXTBOX">
            <a:extLst>
              <a:ext uri="{FF2B5EF4-FFF2-40B4-BE49-F238E27FC236}">
                <a16:creationId xmlns:a16="http://schemas.microsoft.com/office/drawing/2014/main" id="{C0A5C835-62BE-41E1-BBE3-F24125BE2EEE}"/>
              </a:ext>
            </a:extLst>
          </p:cNvPr>
          <p:cNvSpPr txBox="1"/>
          <p:nvPr/>
        </p:nvSpPr>
        <p:spPr>
          <a:xfrm>
            <a:off x="5432154" y="5468657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SHOP NOW</a:t>
            </a:r>
          </a:p>
        </p:txBody>
      </p:sp>
      <p:sp>
        <p:nvSpPr>
          <p:cNvPr id="37" name="CIRCLE">
            <a:extLst>
              <a:ext uri="{FF2B5EF4-FFF2-40B4-BE49-F238E27FC236}">
                <a16:creationId xmlns:a16="http://schemas.microsoft.com/office/drawing/2014/main" id="{B249D1C4-09D3-4593-A071-D9B70AC18D79}"/>
              </a:ext>
            </a:extLst>
          </p:cNvPr>
          <p:cNvSpPr/>
          <p:nvPr/>
        </p:nvSpPr>
        <p:spPr>
          <a:xfrm>
            <a:off x="133350" y="-2419350"/>
            <a:ext cx="11791950" cy="11791950"/>
          </a:xfrm>
          <a:prstGeom prst="donut">
            <a:avLst>
              <a:gd name="adj" fmla="val 1215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">
            <a:extLst>
              <a:ext uri="{FF2B5EF4-FFF2-40B4-BE49-F238E27FC236}">
                <a16:creationId xmlns:a16="http://schemas.microsoft.com/office/drawing/2014/main" id="{29A0AC35-DFA5-4D2C-99ED-DD2F91BE8DE2}"/>
              </a:ext>
            </a:extLst>
          </p:cNvPr>
          <p:cNvSpPr/>
          <p:nvPr/>
        </p:nvSpPr>
        <p:spPr>
          <a:xfrm>
            <a:off x="-704850" y="-3257550"/>
            <a:ext cx="13506450" cy="13506450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">
            <a:extLst>
              <a:ext uri="{FF2B5EF4-FFF2-40B4-BE49-F238E27FC236}">
                <a16:creationId xmlns:a16="http://schemas.microsoft.com/office/drawing/2014/main" id="{934D43E5-74DA-4E35-AC53-0C579F0E8702}"/>
              </a:ext>
            </a:extLst>
          </p:cNvPr>
          <p:cNvSpPr/>
          <p:nvPr/>
        </p:nvSpPr>
        <p:spPr>
          <a:xfrm>
            <a:off x="3889707" y="1337007"/>
            <a:ext cx="4317336" cy="4317336"/>
          </a:xfrm>
          <a:prstGeom prst="ellipse">
            <a:avLst/>
          </a:prstGeom>
          <a:solidFill>
            <a:srgbClr val="C82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IRCLE">
            <a:extLst>
              <a:ext uri="{FF2B5EF4-FFF2-40B4-BE49-F238E27FC236}">
                <a16:creationId xmlns:a16="http://schemas.microsoft.com/office/drawing/2014/main" id="{CA742141-3DF6-4267-B935-4C125EEC9B20}"/>
              </a:ext>
            </a:extLst>
          </p:cNvPr>
          <p:cNvSpPr/>
          <p:nvPr/>
        </p:nvSpPr>
        <p:spPr>
          <a:xfrm>
            <a:off x="723900" y="-1828800"/>
            <a:ext cx="10610850" cy="10610850"/>
          </a:xfrm>
          <a:prstGeom prst="donut">
            <a:avLst>
              <a:gd name="adj" fmla="val 13050"/>
            </a:avLst>
          </a:prstGeom>
          <a:solidFill>
            <a:srgbClr val="F37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">
            <a:extLst>
              <a:ext uri="{FF2B5EF4-FFF2-40B4-BE49-F238E27FC236}">
                <a16:creationId xmlns:a16="http://schemas.microsoft.com/office/drawing/2014/main" id="{06466748-451D-4866-A2DB-4A56FABEB177}"/>
              </a:ext>
            </a:extLst>
          </p:cNvPr>
          <p:cNvSpPr/>
          <p:nvPr/>
        </p:nvSpPr>
        <p:spPr>
          <a:xfrm>
            <a:off x="-2208046" y="1514475"/>
            <a:ext cx="9029700" cy="9029700"/>
          </a:xfrm>
          <a:prstGeom prst="ellipse">
            <a:avLst/>
          </a:prstGeom>
          <a:solidFill>
            <a:srgbClr val="35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">
            <a:extLst>
              <a:ext uri="{FF2B5EF4-FFF2-40B4-BE49-F238E27FC236}">
                <a16:creationId xmlns:a16="http://schemas.microsoft.com/office/drawing/2014/main" id="{A96C5B0A-0841-4744-A02B-B1D00B719E50}"/>
              </a:ext>
            </a:extLst>
          </p:cNvPr>
          <p:cNvSpPr/>
          <p:nvPr/>
        </p:nvSpPr>
        <p:spPr>
          <a:xfrm>
            <a:off x="3889707" y="-4642939"/>
            <a:ext cx="11959892" cy="11959892"/>
          </a:xfrm>
          <a:prstGeom prst="ellipse">
            <a:avLst/>
          </a:prstGeom>
          <a:solidFill>
            <a:srgbClr val="35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">
            <a:extLst>
              <a:ext uri="{FF2B5EF4-FFF2-40B4-BE49-F238E27FC236}">
                <a16:creationId xmlns:a16="http://schemas.microsoft.com/office/drawing/2014/main" id="{B645968D-5B84-4B21-8175-6AA72902B97A}"/>
              </a:ext>
            </a:extLst>
          </p:cNvPr>
          <p:cNvSpPr/>
          <p:nvPr/>
        </p:nvSpPr>
        <p:spPr>
          <a:xfrm>
            <a:off x="-459711" y="-2698086"/>
            <a:ext cx="6317586" cy="6317586"/>
          </a:xfrm>
          <a:prstGeom prst="ellipse">
            <a:avLst/>
          </a:prstGeom>
          <a:solidFill>
            <a:srgbClr val="35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">
            <a:extLst>
              <a:ext uri="{FF2B5EF4-FFF2-40B4-BE49-F238E27FC236}">
                <a16:creationId xmlns:a16="http://schemas.microsoft.com/office/drawing/2014/main" id="{27CE198D-138C-4DE0-802C-D72B48975D81}"/>
              </a:ext>
            </a:extLst>
          </p:cNvPr>
          <p:cNvSpPr/>
          <p:nvPr/>
        </p:nvSpPr>
        <p:spPr>
          <a:xfrm>
            <a:off x="5017164" y="4078952"/>
            <a:ext cx="6317586" cy="6317586"/>
          </a:xfrm>
          <a:prstGeom prst="ellipse">
            <a:avLst/>
          </a:prstGeom>
          <a:solidFill>
            <a:srgbClr val="35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3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4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6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67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23" presetClass="exit" presetSubtype="32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8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decel="100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decel="10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decel="10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decel="10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37" grpId="0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3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4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6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67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23" presetClass="exit" presetSubtype="32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8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decel="100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decel="10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decel="10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decel="10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37" grpId="0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D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>
            <a:extLst>
              <a:ext uri="{FF2B5EF4-FFF2-40B4-BE49-F238E27FC236}">
                <a16:creationId xmlns:a16="http://schemas.microsoft.com/office/drawing/2014/main" id="{2C6E7015-6122-4973-8BE0-5C4192F03298}"/>
              </a:ext>
            </a:extLst>
          </p:cNvPr>
          <p:cNvSpPr txBox="1"/>
          <p:nvPr/>
        </p:nvSpPr>
        <p:spPr>
          <a:xfrm>
            <a:off x="2739154" y="3075057"/>
            <a:ext cx="6713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www.yourdomain.com</a:t>
            </a:r>
          </a:p>
        </p:txBody>
      </p:sp>
    </p:spTree>
    <p:extLst>
      <p:ext uri="{BB962C8B-B14F-4D97-AF65-F5344CB8AC3E}">
        <p14:creationId xmlns:p14="http://schemas.microsoft.com/office/powerpoint/2010/main" val="9163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1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00DE9917-8B73-4643-AE4F-1D78D8686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" y="0"/>
            <a:ext cx="12187065" cy="6858000"/>
          </a:xfrm>
          <a:prstGeom prst="rect">
            <a:avLst/>
          </a:prstGeom>
        </p:spPr>
      </p:pic>
      <p:grpSp>
        <p:nvGrpSpPr>
          <p:cNvPr id="11" name="GROUP">
            <a:extLst>
              <a:ext uri="{FF2B5EF4-FFF2-40B4-BE49-F238E27FC236}">
                <a16:creationId xmlns:a16="http://schemas.microsoft.com/office/drawing/2014/main" id="{D09B44F1-55DB-4A23-9E8D-28ED6E10C5F0}"/>
              </a:ext>
            </a:extLst>
          </p:cNvPr>
          <p:cNvGrpSpPr/>
          <p:nvPr/>
        </p:nvGrpSpPr>
        <p:grpSpPr>
          <a:xfrm>
            <a:off x="10323283" y="292743"/>
            <a:ext cx="1322241" cy="274320"/>
            <a:chOff x="10323283" y="292743"/>
            <a:chExt cx="1322241" cy="274320"/>
          </a:xfrm>
        </p:grpSpPr>
        <p:pic>
          <p:nvPicPr>
            <p:cNvPr id="6" name="PICTURE">
              <a:extLst>
                <a:ext uri="{FF2B5EF4-FFF2-40B4-BE49-F238E27FC236}">
                  <a16:creationId xmlns:a16="http://schemas.microsoft.com/office/drawing/2014/main" id="{A78C1D9F-8896-4D66-B982-C48F48A1A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04" y="292743"/>
              <a:ext cx="274320" cy="274320"/>
            </a:xfrm>
            <a:prstGeom prst="rect">
              <a:avLst/>
            </a:prstGeom>
          </p:spPr>
        </p:pic>
        <p:pic>
          <p:nvPicPr>
            <p:cNvPr id="8" name="PICTURE">
              <a:extLst>
                <a:ext uri="{FF2B5EF4-FFF2-40B4-BE49-F238E27FC236}">
                  <a16:creationId xmlns:a16="http://schemas.microsoft.com/office/drawing/2014/main" id="{592C8E60-2818-4026-BF54-96F62E850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950" y="296009"/>
              <a:ext cx="182880" cy="267788"/>
            </a:xfrm>
            <a:prstGeom prst="rect">
              <a:avLst/>
            </a:prstGeom>
          </p:spPr>
        </p:pic>
        <p:pic>
          <p:nvPicPr>
            <p:cNvPr id="10" name="PICTURE">
              <a:extLst>
                <a:ext uri="{FF2B5EF4-FFF2-40B4-BE49-F238E27FC236}">
                  <a16:creationId xmlns:a16="http://schemas.microsoft.com/office/drawing/2014/main" id="{0381E3E4-1CCC-4321-8572-3EF6EDCEB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283" y="489374"/>
              <a:ext cx="274320" cy="51036"/>
            </a:xfrm>
            <a:prstGeom prst="rect">
              <a:avLst/>
            </a:prstGeom>
          </p:spPr>
        </p:pic>
      </p:grpSp>
      <p:pic>
        <p:nvPicPr>
          <p:cNvPr id="13" name="PICTURE">
            <a:extLst>
              <a:ext uri="{FF2B5EF4-FFF2-40B4-BE49-F238E27FC236}">
                <a16:creationId xmlns:a16="http://schemas.microsoft.com/office/drawing/2014/main" id="{F1BDF7A2-29B8-4854-98E5-8786386FE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91" y="2018628"/>
            <a:ext cx="118872" cy="112928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29E65F86-639F-4B8E-B2B3-0F34C3039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37" y="2018628"/>
            <a:ext cx="118872" cy="118872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297F5F31-0393-488A-A695-CE3F7F3847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83" y="2018628"/>
            <a:ext cx="118872" cy="118872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FFA928B7-37E7-4688-A49E-7F3DFE3AA2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03" y="2018628"/>
            <a:ext cx="118872" cy="118872"/>
          </a:xfrm>
          <a:prstGeom prst="rect">
            <a:avLst/>
          </a:prstGeom>
        </p:spPr>
      </p:pic>
      <p:pic>
        <p:nvPicPr>
          <p:cNvPr id="32" name="PICTURE">
            <a:extLst>
              <a:ext uri="{FF2B5EF4-FFF2-40B4-BE49-F238E27FC236}">
                <a16:creationId xmlns:a16="http://schemas.microsoft.com/office/drawing/2014/main" id="{840ED24D-E79F-4295-95C4-BCC02A9FD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71" y="2478774"/>
            <a:ext cx="1005840" cy="1012050"/>
          </a:xfrm>
          <a:prstGeom prst="rect">
            <a:avLst/>
          </a:prstGeom>
        </p:spPr>
      </p:pic>
      <p:pic>
        <p:nvPicPr>
          <p:cNvPr id="34" name="PICTURE">
            <a:extLst>
              <a:ext uri="{FF2B5EF4-FFF2-40B4-BE49-F238E27FC236}">
                <a16:creationId xmlns:a16="http://schemas.microsoft.com/office/drawing/2014/main" id="{6EB50229-054E-4DA3-9BC9-78F08BCFAE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756" y="2478774"/>
            <a:ext cx="1005840" cy="1005840"/>
          </a:xfrm>
          <a:prstGeom prst="rect">
            <a:avLst/>
          </a:prstGeom>
        </p:spPr>
      </p:pic>
      <p:pic>
        <p:nvPicPr>
          <p:cNvPr id="36" name="PICTURE">
            <a:extLst>
              <a:ext uri="{FF2B5EF4-FFF2-40B4-BE49-F238E27FC236}">
                <a16:creationId xmlns:a16="http://schemas.microsoft.com/office/drawing/2014/main" id="{86DC5CEE-A39F-4700-BA01-663F1AE80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27" y="4536311"/>
            <a:ext cx="1005840" cy="999669"/>
          </a:xfrm>
          <a:prstGeom prst="rect">
            <a:avLst/>
          </a:prstGeom>
        </p:spPr>
      </p:pic>
      <p:pic>
        <p:nvPicPr>
          <p:cNvPr id="38" name="PICTURE">
            <a:extLst>
              <a:ext uri="{FF2B5EF4-FFF2-40B4-BE49-F238E27FC236}">
                <a16:creationId xmlns:a16="http://schemas.microsoft.com/office/drawing/2014/main" id="{47759C3C-85B4-4996-B8B7-A9E3811803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26" y="4540386"/>
            <a:ext cx="1005840" cy="999669"/>
          </a:xfrm>
          <a:prstGeom prst="rect">
            <a:avLst/>
          </a:prstGeom>
        </p:spPr>
      </p:pic>
      <p:sp>
        <p:nvSpPr>
          <p:cNvPr id="23" name="TEXTBOX">
            <a:extLst>
              <a:ext uri="{FF2B5EF4-FFF2-40B4-BE49-F238E27FC236}">
                <a16:creationId xmlns:a16="http://schemas.microsoft.com/office/drawing/2014/main" id="{2B4EAC3C-29B2-48C5-A547-E35447D19C57}"/>
              </a:ext>
            </a:extLst>
          </p:cNvPr>
          <p:cNvSpPr txBox="1"/>
          <p:nvPr/>
        </p:nvSpPr>
        <p:spPr>
          <a:xfrm>
            <a:off x="3730503" y="550086"/>
            <a:ext cx="4828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5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DO YOU WANT TO KNOW</a:t>
            </a:r>
          </a:p>
        </p:txBody>
      </p:sp>
      <p:sp>
        <p:nvSpPr>
          <p:cNvPr id="25" name="TEXTBOX">
            <a:extLst>
              <a:ext uri="{FF2B5EF4-FFF2-40B4-BE49-F238E27FC236}">
                <a16:creationId xmlns:a16="http://schemas.microsoft.com/office/drawing/2014/main" id="{44C5148D-E111-4643-8087-F759203BFAC9}"/>
              </a:ext>
            </a:extLst>
          </p:cNvPr>
          <p:cNvSpPr txBox="1"/>
          <p:nvPr/>
        </p:nvSpPr>
        <p:spPr>
          <a:xfrm>
            <a:off x="2692027" y="1099202"/>
            <a:ext cx="68307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BEST AND MOST AFFORDABLE SOURCES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WHOLESALE MERCHANDISE?</a:t>
            </a:r>
          </a:p>
        </p:txBody>
      </p:sp>
      <p:pic>
        <p:nvPicPr>
          <p:cNvPr id="22" name="PICTURE">
            <a:extLst>
              <a:ext uri="{FF2B5EF4-FFF2-40B4-BE49-F238E27FC236}">
                <a16:creationId xmlns:a16="http://schemas.microsoft.com/office/drawing/2014/main" id="{9A4B4882-7F18-470B-ACDD-74B1DCA712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93" y="2635680"/>
            <a:ext cx="1598576" cy="3145996"/>
          </a:xfrm>
          <a:prstGeom prst="rect">
            <a:avLst/>
          </a:prstGeom>
        </p:spPr>
      </p:pic>
      <p:pic>
        <p:nvPicPr>
          <p:cNvPr id="24" name="PICTURE">
            <a:extLst>
              <a:ext uri="{FF2B5EF4-FFF2-40B4-BE49-F238E27FC236}">
                <a16:creationId xmlns:a16="http://schemas.microsoft.com/office/drawing/2014/main" id="{4D4F86D7-3233-4289-A121-40A57A6440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18" y="3342533"/>
            <a:ext cx="601445" cy="601445"/>
          </a:xfrm>
          <a:prstGeom prst="rect">
            <a:avLst/>
          </a:prstGeom>
        </p:spPr>
      </p:pic>
      <p:pic>
        <p:nvPicPr>
          <p:cNvPr id="26" name="PICTURE">
            <a:extLst>
              <a:ext uri="{FF2B5EF4-FFF2-40B4-BE49-F238E27FC236}">
                <a16:creationId xmlns:a16="http://schemas.microsoft.com/office/drawing/2014/main" id="{8AD030EA-87E0-416B-83D3-1B24D5C299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40" y="4263367"/>
            <a:ext cx="914400" cy="155642"/>
          </a:xfrm>
          <a:prstGeom prst="rect">
            <a:avLst/>
          </a:prstGeom>
        </p:spPr>
      </p:pic>
      <p:pic>
        <p:nvPicPr>
          <p:cNvPr id="27" name="PICTURE">
            <a:extLst>
              <a:ext uri="{FF2B5EF4-FFF2-40B4-BE49-F238E27FC236}">
                <a16:creationId xmlns:a16="http://schemas.microsoft.com/office/drawing/2014/main" id="{0F621334-3423-4C70-89D3-F4BF807789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40" y="4506202"/>
            <a:ext cx="914400" cy="155642"/>
          </a:xfrm>
          <a:prstGeom prst="rect">
            <a:avLst/>
          </a:prstGeom>
        </p:spPr>
      </p:pic>
      <p:pic>
        <p:nvPicPr>
          <p:cNvPr id="29" name="PICTURE">
            <a:extLst>
              <a:ext uri="{FF2B5EF4-FFF2-40B4-BE49-F238E27FC236}">
                <a16:creationId xmlns:a16="http://schemas.microsoft.com/office/drawing/2014/main" id="{4A263FE4-7D7E-4F7B-BCD8-FC69B91ACE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95" y="4884100"/>
            <a:ext cx="548690" cy="152046"/>
          </a:xfrm>
          <a:prstGeom prst="rect">
            <a:avLst/>
          </a:prstGeom>
        </p:spPr>
      </p:pic>
      <p:sp>
        <p:nvSpPr>
          <p:cNvPr id="3" name="OVAL">
            <a:extLst>
              <a:ext uri="{FF2B5EF4-FFF2-40B4-BE49-F238E27FC236}">
                <a16:creationId xmlns:a16="http://schemas.microsoft.com/office/drawing/2014/main" id="{F51D11C0-5183-48C2-93C7-0472DCE8E61E}"/>
              </a:ext>
            </a:extLst>
          </p:cNvPr>
          <p:cNvSpPr/>
          <p:nvPr/>
        </p:nvSpPr>
        <p:spPr>
          <a:xfrm>
            <a:off x="2235574" y="4437642"/>
            <a:ext cx="1149377" cy="114937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">
            <a:extLst>
              <a:ext uri="{FF2B5EF4-FFF2-40B4-BE49-F238E27FC236}">
                <a16:creationId xmlns:a16="http://schemas.microsoft.com/office/drawing/2014/main" id="{75BE8D57-CD20-4D50-9334-5F6E7D524593}"/>
              </a:ext>
            </a:extLst>
          </p:cNvPr>
          <p:cNvSpPr/>
          <p:nvPr/>
        </p:nvSpPr>
        <p:spPr>
          <a:xfrm>
            <a:off x="3287954" y="2387953"/>
            <a:ext cx="1158539" cy="114937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">
            <a:extLst>
              <a:ext uri="{FF2B5EF4-FFF2-40B4-BE49-F238E27FC236}">
                <a16:creationId xmlns:a16="http://schemas.microsoft.com/office/drawing/2014/main" id="{72553BA0-C7B2-4A09-9568-8EC2BC440F1D}"/>
              </a:ext>
            </a:extLst>
          </p:cNvPr>
          <p:cNvSpPr/>
          <p:nvPr/>
        </p:nvSpPr>
        <p:spPr>
          <a:xfrm>
            <a:off x="8858678" y="4447932"/>
            <a:ext cx="1149377" cy="114937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">
            <a:extLst>
              <a:ext uri="{FF2B5EF4-FFF2-40B4-BE49-F238E27FC236}">
                <a16:creationId xmlns:a16="http://schemas.microsoft.com/office/drawing/2014/main" id="{8828A1B5-1B21-479E-A560-62129D83DFB8}"/>
              </a:ext>
            </a:extLst>
          </p:cNvPr>
          <p:cNvSpPr/>
          <p:nvPr/>
        </p:nvSpPr>
        <p:spPr>
          <a:xfrm>
            <a:off x="7782848" y="2388717"/>
            <a:ext cx="1149377" cy="114937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37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9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1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fill="hold" nodeType="withEffect" p14:presetBounceEnd="760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18998 0.23611 L 0.00209 -0.00186 " pathEditMode="relative" rAng="0" ptsTypes="AA" p14:bounceEnd="76000">
                                          <p:cBhvr>
                                            <p:cTn id="33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401" y="-11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9" presetClass="entr" presetSubtype="1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50000" fill="hold" nodeType="withEffect" p14:presetBounceEnd="76000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1789 0.24514 L 0.00209 -0.00185 " pathEditMode="relative" rAng="0" ptsTypes="AA" p14:bounceEnd="76000">
                                          <p:cBhvr>
                                            <p:cTn id="41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049" y="-1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9" presetClass="entr" presetSubtype="1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fill="hold" nodeType="withEffect" p14:presetBounceEnd="76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26732 -0.05509 L 0.00208 -0.00185 " pathEditMode="relative" rAng="0" ptsTypes="AA" p14:bounceEnd="76000">
                                          <p:cBhvr>
                                            <p:cTn id="49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64" y="26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9" presetClass="entr" presetSubtype="1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42" presetClass="path" presetSubtype="0" accel="50000" fill="hold" nodeType="withEffect" p14:presetBounceEnd="76000">
                                      <p:stCondLst>
                                        <p:cond delay="1150"/>
                                      </p:stCondLst>
                                      <p:childTnLst>
                                        <p:animMotion origin="layout" path="M 0.27669 -0.06366 L 0.00208 -0.00185 " pathEditMode="relative" rAng="0" ptsTypes="AA" p14:bounceEnd="76000">
                                          <p:cBhvr>
                                            <p:cTn id="5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737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9" presetClass="entr" presetSubtype="1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8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1" dur="4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8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7" dur="4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8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3" dur="4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25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25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250" fill="hold"/>
                                            <p:tgtEl>
                                              <p:spTgt spid="2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2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6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4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26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7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26" presetClass="emph" presetSubtype="0" repeatCount="indefinite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0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6" presetClass="emph" presetSubtype="0" repeatCount="indefinite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2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3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5" grpId="0" build="p"/>
          <p:bldP spid="3" grpId="0" animBg="1"/>
          <p:bldP spid="3" grpId="1" animBg="1"/>
          <p:bldP spid="30" grpId="0" animBg="1"/>
          <p:bldP spid="30" grpId="1" animBg="1"/>
          <p:bldP spid="31" grpId="0" animBg="1"/>
          <p:bldP spid="31" grpId="1" animBg="1"/>
          <p:bldP spid="33" grpId="0" animBg="1"/>
          <p:bldP spid="33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9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18998 0.23611 L 0.00209 -0.0018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401" y="-11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9" presetClass="entr" presetSubtype="1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1789 0.24514 L 0.00209 -0.00185 " pathEditMode="relative" rAng="0" ptsTypes="AA">
                                          <p:cBhvr>
                                            <p:cTn id="41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049" y="-1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9" presetClass="entr" presetSubtype="1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26732 -0.05509 L 0.00208 -0.00185 " pathEditMode="relative" rAng="0" ptsTypes="AA">
                                          <p:cBhvr>
                                            <p:cTn id="49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64" y="26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9" presetClass="entr" presetSubtype="1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42" presetClass="path" presetSubtype="0" accel="5000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Motion origin="layout" path="M 0.27669 -0.06366 L 0.00208 -0.00185 " pathEditMode="relative" rAng="0" ptsTypes="AA">
                                          <p:cBhvr>
                                            <p:cTn id="5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737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9" presetClass="entr" presetSubtype="1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8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1" dur="4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8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7" dur="4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8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3" dur="4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25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25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250" fill="hold"/>
                                            <p:tgtEl>
                                              <p:spTgt spid="2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2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6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4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26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7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26" presetClass="emph" presetSubtype="0" repeatCount="indefinite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0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6" presetClass="emph" presetSubtype="0" repeatCount="indefinite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2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3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5" grpId="0" build="p"/>
          <p:bldP spid="3" grpId="0" animBg="1"/>
          <p:bldP spid="3" grpId="1" animBg="1"/>
          <p:bldP spid="30" grpId="0" animBg="1"/>
          <p:bldP spid="30" grpId="1" animBg="1"/>
          <p:bldP spid="31" grpId="0" animBg="1"/>
          <p:bldP spid="31" grpId="1" animBg="1"/>
          <p:bldP spid="33" grpId="0" animBg="1"/>
          <p:bldP spid="33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>
            <a:extLst>
              <a:ext uri="{FF2B5EF4-FFF2-40B4-BE49-F238E27FC236}">
                <a16:creationId xmlns:a16="http://schemas.microsoft.com/office/drawing/2014/main" id="{93285F66-595E-4ABA-A5CE-6D68CCE45547}"/>
              </a:ext>
            </a:extLst>
          </p:cNvPr>
          <p:cNvGrpSpPr/>
          <p:nvPr/>
        </p:nvGrpSpPr>
        <p:grpSpPr>
          <a:xfrm>
            <a:off x="10323283" y="292743"/>
            <a:ext cx="1322241" cy="274320"/>
            <a:chOff x="10323283" y="292743"/>
            <a:chExt cx="1322241" cy="274320"/>
          </a:xfrm>
        </p:grpSpPr>
        <p:pic>
          <p:nvPicPr>
            <p:cNvPr id="7" name="PICTURE">
              <a:extLst>
                <a:ext uri="{FF2B5EF4-FFF2-40B4-BE49-F238E27FC236}">
                  <a16:creationId xmlns:a16="http://schemas.microsoft.com/office/drawing/2014/main" id="{321C77C4-2B56-4F35-ABC8-795CB8CF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04" y="292743"/>
              <a:ext cx="274320" cy="274320"/>
            </a:xfrm>
            <a:prstGeom prst="rect">
              <a:avLst/>
            </a:prstGeom>
          </p:spPr>
        </p:pic>
        <p:pic>
          <p:nvPicPr>
            <p:cNvPr id="8" name="PICTURE">
              <a:extLst>
                <a:ext uri="{FF2B5EF4-FFF2-40B4-BE49-F238E27FC236}">
                  <a16:creationId xmlns:a16="http://schemas.microsoft.com/office/drawing/2014/main" id="{66E0AD99-A7AB-46C9-9C1A-6E8BB3E95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950" y="296009"/>
              <a:ext cx="182880" cy="267788"/>
            </a:xfrm>
            <a:prstGeom prst="rect">
              <a:avLst/>
            </a:prstGeom>
          </p:spPr>
        </p:pic>
        <p:pic>
          <p:nvPicPr>
            <p:cNvPr id="9" name="PICTURE">
              <a:extLst>
                <a:ext uri="{FF2B5EF4-FFF2-40B4-BE49-F238E27FC236}">
                  <a16:creationId xmlns:a16="http://schemas.microsoft.com/office/drawing/2014/main" id="{EC7D862A-6F54-4AFA-85E3-2CBBFE57E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283" y="489374"/>
              <a:ext cx="274320" cy="51036"/>
            </a:xfrm>
            <a:prstGeom prst="rect">
              <a:avLst/>
            </a:prstGeom>
          </p:spPr>
        </p:pic>
      </p:grpSp>
      <p:pic>
        <p:nvPicPr>
          <p:cNvPr id="11" name="PICTURE">
            <a:extLst>
              <a:ext uri="{FF2B5EF4-FFF2-40B4-BE49-F238E27FC236}">
                <a16:creationId xmlns:a16="http://schemas.microsoft.com/office/drawing/2014/main" id="{96904444-E5DD-464E-92AD-C60750B09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00" y="3796441"/>
            <a:ext cx="3602541" cy="2236497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69BFFDBC-3E0C-4123-AD4E-DD8E0F5D6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13" y="5472535"/>
            <a:ext cx="738639" cy="503037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D48E73EB-8637-470B-BD08-933759901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797" y="3390137"/>
            <a:ext cx="1007063" cy="2290574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704FEBCF-1997-439B-95AD-CEDE21AF4D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000" y="3581190"/>
            <a:ext cx="1542290" cy="2383537"/>
          </a:xfrm>
          <a:prstGeom prst="rect">
            <a:avLst/>
          </a:prstGeom>
        </p:spPr>
      </p:pic>
      <p:pic>
        <p:nvPicPr>
          <p:cNvPr id="21" name="PICTURE">
            <a:extLst>
              <a:ext uri="{FF2B5EF4-FFF2-40B4-BE49-F238E27FC236}">
                <a16:creationId xmlns:a16="http://schemas.microsoft.com/office/drawing/2014/main" id="{46E8C0E7-4B8C-463F-8EC2-30885347D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46" y="4777740"/>
            <a:ext cx="2012343" cy="1108711"/>
          </a:xfrm>
          <a:prstGeom prst="rect">
            <a:avLst/>
          </a:prstGeom>
        </p:spPr>
      </p:pic>
      <p:pic>
        <p:nvPicPr>
          <p:cNvPr id="23" name="PICTURE">
            <a:extLst>
              <a:ext uri="{FF2B5EF4-FFF2-40B4-BE49-F238E27FC236}">
                <a16:creationId xmlns:a16="http://schemas.microsoft.com/office/drawing/2014/main" id="{3199BF8A-F070-4578-A2A5-9EBF7E5F6D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360" y="5212015"/>
            <a:ext cx="1214821" cy="770222"/>
          </a:xfrm>
          <a:prstGeom prst="rect">
            <a:avLst/>
          </a:prstGeom>
        </p:spPr>
      </p:pic>
      <p:grpSp>
        <p:nvGrpSpPr>
          <p:cNvPr id="28" name="GROUP">
            <a:extLst>
              <a:ext uri="{FF2B5EF4-FFF2-40B4-BE49-F238E27FC236}">
                <a16:creationId xmlns:a16="http://schemas.microsoft.com/office/drawing/2014/main" id="{8876A073-2A0F-4817-B797-AC6122A76DC2}"/>
              </a:ext>
            </a:extLst>
          </p:cNvPr>
          <p:cNvGrpSpPr/>
          <p:nvPr/>
        </p:nvGrpSpPr>
        <p:grpSpPr>
          <a:xfrm>
            <a:off x="8534422" y="5292766"/>
            <a:ext cx="560566" cy="714822"/>
            <a:chOff x="8534422" y="5402643"/>
            <a:chExt cx="560566" cy="714822"/>
          </a:xfrm>
        </p:grpSpPr>
        <p:pic>
          <p:nvPicPr>
            <p:cNvPr id="27" name="PICTURE">
              <a:extLst>
                <a:ext uri="{FF2B5EF4-FFF2-40B4-BE49-F238E27FC236}">
                  <a16:creationId xmlns:a16="http://schemas.microsoft.com/office/drawing/2014/main" id="{79F873D4-2E56-4DC4-AA83-58BE28C7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851" y="5427521"/>
              <a:ext cx="157137" cy="543434"/>
            </a:xfrm>
            <a:prstGeom prst="rect">
              <a:avLst/>
            </a:prstGeom>
          </p:spPr>
        </p:pic>
        <p:pic>
          <p:nvPicPr>
            <p:cNvPr id="25" name="PICTURE">
              <a:extLst>
                <a:ext uri="{FF2B5EF4-FFF2-40B4-BE49-F238E27FC236}">
                  <a16:creationId xmlns:a16="http://schemas.microsoft.com/office/drawing/2014/main" id="{1124D6B3-A382-40F8-A5A1-68CF8C1B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22" y="5402643"/>
              <a:ext cx="440380" cy="714822"/>
            </a:xfrm>
            <a:prstGeom prst="rect">
              <a:avLst/>
            </a:prstGeom>
          </p:spPr>
        </p:pic>
      </p:grpSp>
      <p:sp>
        <p:nvSpPr>
          <p:cNvPr id="17" name="TEXTBOX">
            <a:extLst>
              <a:ext uri="{FF2B5EF4-FFF2-40B4-BE49-F238E27FC236}">
                <a16:creationId xmlns:a16="http://schemas.microsoft.com/office/drawing/2014/main" id="{3F4F30A2-5400-4C2B-954B-2989105EF74B}"/>
              </a:ext>
            </a:extLst>
          </p:cNvPr>
          <p:cNvSpPr txBox="1"/>
          <p:nvPr/>
        </p:nvSpPr>
        <p:spPr>
          <a:xfrm>
            <a:off x="3751077" y="1033330"/>
            <a:ext cx="4429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obster" panose="02000506000000020003" pitchFamily="2" charset="0"/>
                <a:ea typeface="Roboto Black" panose="02000000000000000000" pitchFamily="2" charset="0"/>
              </a:rPr>
              <a:t>When You Invest </a:t>
            </a:r>
          </a:p>
        </p:txBody>
      </p:sp>
      <p:sp>
        <p:nvSpPr>
          <p:cNvPr id="18" name="TEXTBOX">
            <a:extLst>
              <a:ext uri="{FF2B5EF4-FFF2-40B4-BE49-F238E27FC236}">
                <a16:creationId xmlns:a16="http://schemas.microsoft.com/office/drawing/2014/main" id="{BD7080A2-293A-481D-B31E-E14009F38384}"/>
              </a:ext>
            </a:extLst>
          </p:cNvPr>
          <p:cNvSpPr txBox="1"/>
          <p:nvPr/>
        </p:nvSpPr>
        <p:spPr>
          <a:xfrm>
            <a:off x="3228305" y="2156859"/>
            <a:ext cx="547496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YOU CAN SIGNIFICANTLY REDUCE YOUR BUSINESSES BUDGET </a:t>
            </a:r>
          </a:p>
        </p:txBody>
      </p:sp>
      <p:sp useBgFill="1">
        <p:nvSpPr>
          <p:cNvPr id="2" name="RECTANGLE">
            <a:extLst>
              <a:ext uri="{FF2B5EF4-FFF2-40B4-BE49-F238E27FC236}">
                <a16:creationId xmlns:a16="http://schemas.microsoft.com/office/drawing/2014/main" id="{0BF65BF1-9317-4128-B9A0-E40473496756}"/>
              </a:ext>
            </a:extLst>
          </p:cNvPr>
          <p:cNvSpPr/>
          <p:nvPr/>
        </p:nvSpPr>
        <p:spPr>
          <a:xfrm>
            <a:off x="0" y="6032938"/>
            <a:ext cx="12192000" cy="825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">
            <a:extLst>
              <a:ext uri="{FF2B5EF4-FFF2-40B4-BE49-F238E27FC236}">
                <a16:creationId xmlns:a16="http://schemas.microsoft.com/office/drawing/2014/main" id="{4474E352-5917-4FC6-96D2-CD08FA4863C2}"/>
              </a:ext>
            </a:extLst>
          </p:cNvPr>
          <p:cNvSpPr/>
          <p:nvPr/>
        </p:nvSpPr>
        <p:spPr>
          <a:xfrm>
            <a:off x="3646882" y="1453363"/>
            <a:ext cx="4637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ebas Neue" panose="020B0606020202050201" pitchFamily="34" charset="0"/>
                <a:ea typeface="Roboto Black" panose="02000000000000000000" pitchFamily="2" charset="0"/>
              </a:rPr>
              <a:t>Into</a:t>
            </a:r>
            <a:r>
              <a:rPr lang="en-US" sz="5400" dirty="0">
                <a:solidFill>
                  <a:schemeClr val="bg1"/>
                </a:solidFill>
                <a:latin typeface="Bebas Neue" panose="020B0606020202050201" pitchFamily="34" charset="0"/>
                <a:ea typeface="Roboto Black" panose="02000000000000000000" pitchFamily="2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Bebas Neue" panose="020B0606020202050201" pitchFamily="34" charset="0"/>
                <a:ea typeface="Roboto Black" panose="02000000000000000000" pitchFamily="2" charset="0"/>
              </a:rPr>
              <a:t>WHOLESALE MERCHANDISE</a:t>
            </a:r>
          </a:p>
        </p:txBody>
      </p:sp>
    </p:spTree>
    <p:extLst>
      <p:ext uri="{BB962C8B-B14F-4D97-AF65-F5344CB8AC3E}">
        <p14:creationId xmlns:p14="http://schemas.microsoft.com/office/powerpoint/2010/main" val="127347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65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decel="10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0 0 L -0.04505 0 " pathEditMode="relative" ptsTypes="AA">
                                          <p:cBhvr>
                                            <p:cTn id="46" dur="10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decel="100000" fill="hold" grpId="3" nodeType="withEffect">
                                      <p:stCondLst>
                                        <p:cond delay="3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04505 0 " pathEditMode="relative" ptsTypes="AA">
                                          <p:cBhvr>
                                            <p:cTn id="48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decel="100000" fill="hold" grpId="2" nodeType="withEffect">
                                      <p:stCondLst>
                                        <p:cond delay="3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04505 0 " pathEditMode="relative" ptsTypes="AA">
                                          <p:cBhvr>
                                            <p:cTn id="5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2" presetClass="exit" presetSubtype="2" accel="10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" dur="35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35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57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0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7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1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3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xit" presetSubtype="4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7" dur="3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2" presetClass="exit" presetSubtype="2" accel="10000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91" dur="35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uiExpand="1" build="p"/>
          <p:bldP spid="17" grpId="2" uiExpand="1" build="allAtOnce"/>
          <p:bldP spid="17" grpId="3" build="allAtOnce"/>
          <p:bldP spid="18" grpId="0"/>
          <p:bldP spid="18" grpId="1"/>
          <p:bldP spid="18" grpId="2"/>
          <p:bldP spid="2" grpId="0" animBg="1"/>
          <p:bldP spid="3" grpId="0" build="p"/>
          <p:bldP spid="3" grpId="2" build="allAtOnce"/>
          <p:bldP spid="3" grpId="3" build="allAtOnce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65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decel="10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0 0 L -0.04505 0 " pathEditMode="relative" ptsTypes="AA">
                                          <p:cBhvr>
                                            <p:cTn id="46" dur="10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decel="100000" fill="hold" grpId="3" nodeType="withEffect">
                                      <p:stCondLst>
                                        <p:cond delay="3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04505 0 " pathEditMode="relative" ptsTypes="AA">
                                          <p:cBhvr>
                                            <p:cTn id="48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decel="100000" fill="hold" grpId="2" nodeType="withEffect">
                                      <p:stCondLst>
                                        <p:cond delay="3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04505 0 " pathEditMode="relative" ptsTypes="AA">
                                          <p:cBhvr>
                                            <p:cTn id="5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2" presetClass="exit" presetSubtype="2" accel="10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" dur="35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35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57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0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7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1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3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xit" presetSubtype="4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7" dur="3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2" presetClass="exit" presetSubtype="2" accel="10000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91" dur="35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uiExpand="1" build="p"/>
          <p:bldP spid="17" grpId="2" uiExpand="1" build="allAtOnce"/>
          <p:bldP spid="17" grpId="3" build="allAtOnce"/>
          <p:bldP spid="18" grpId="0"/>
          <p:bldP spid="18" grpId="1"/>
          <p:bldP spid="18" grpId="2"/>
          <p:bldP spid="2" grpId="0" animBg="1"/>
          <p:bldP spid="3" grpId="0" build="p"/>
          <p:bldP spid="3" grpId="2" build="allAtOnce"/>
          <p:bldP spid="3" grpId="3" build="allAtOnce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AC8029E5-17DB-43A8-A5BC-E116B1FA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61" y="1037768"/>
            <a:ext cx="2235834" cy="1195766"/>
          </a:xfrm>
          <a:prstGeom prst="rect">
            <a:avLst/>
          </a:prstGeom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348719D0-F7B8-4A1C-97D9-9DC3E2C2D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57" y="606191"/>
            <a:ext cx="1417141" cy="757914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52BCE34A-D898-48C3-98A5-491CF097A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28" y="5135718"/>
            <a:ext cx="1580641" cy="845357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433B461B-5319-4714-B58C-7E3EDFBF2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0" y="985148"/>
            <a:ext cx="1000187" cy="534919"/>
          </a:xfrm>
          <a:prstGeom prst="rect">
            <a:avLst/>
          </a:prstGeom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96DAA57F-70B5-4941-B2FE-458C47A8F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1" y="5822551"/>
            <a:ext cx="877768" cy="469447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04059EC2-E9D9-40E5-84FF-265B974DF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65" y="5434397"/>
            <a:ext cx="590509" cy="3788350"/>
          </a:xfrm>
          <a:prstGeom prst="rect">
            <a:avLst/>
          </a:prstGeom>
        </p:spPr>
      </p:pic>
      <p:pic>
        <p:nvPicPr>
          <p:cNvPr id="14" name="PICTURE">
            <a:extLst>
              <a:ext uri="{FF2B5EF4-FFF2-40B4-BE49-F238E27FC236}">
                <a16:creationId xmlns:a16="http://schemas.microsoft.com/office/drawing/2014/main" id="{AA1D6434-C9F6-4572-859C-04CCA950B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624" y="4714099"/>
            <a:ext cx="1095992" cy="1688593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ADC54A1A-B8AA-46AF-A1ED-B625B459A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27" y="904870"/>
            <a:ext cx="2433386" cy="4230848"/>
          </a:xfrm>
          <a:prstGeom prst="rect">
            <a:avLst/>
          </a:prstGeom>
        </p:spPr>
      </p:pic>
      <p:sp>
        <p:nvSpPr>
          <p:cNvPr id="13" name="TEXTBOX">
            <a:extLst>
              <a:ext uri="{FF2B5EF4-FFF2-40B4-BE49-F238E27FC236}">
                <a16:creationId xmlns:a16="http://schemas.microsoft.com/office/drawing/2014/main" id="{465C5661-19DE-48FD-96E4-DBE1DBD08CF0}"/>
              </a:ext>
            </a:extLst>
          </p:cNvPr>
          <p:cNvSpPr txBox="1"/>
          <p:nvPr/>
        </p:nvSpPr>
        <p:spPr>
          <a:xfrm>
            <a:off x="0" y="2763476"/>
            <a:ext cx="671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50" dirty="0">
                <a:solidFill>
                  <a:schemeClr val="bg1"/>
                </a:solidFill>
                <a:latin typeface="Roboto" panose="02000000000000000000" pitchFamily="2" charset="0"/>
                <a:ea typeface="Roboto Black" panose="02000000000000000000" pitchFamily="2" charset="0"/>
              </a:rPr>
              <a:t>and skyrocket your profits</a:t>
            </a:r>
          </a:p>
        </p:txBody>
      </p:sp>
      <p:sp>
        <p:nvSpPr>
          <p:cNvPr id="15" name="TEXTBOX">
            <a:extLst>
              <a:ext uri="{FF2B5EF4-FFF2-40B4-BE49-F238E27FC236}">
                <a16:creationId xmlns:a16="http://schemas.microsoft.com/office/drawing/2014/main" id="{83B5FFBF-6F37-4B57-AE84-84A9B4D44020}"/>
              </a:ext>
            </a:extLst>
          </p:cNvPr>
          <p:cNvSpPr txBox="1"/>
          <p:nvPr/>
        </p:nvSpPr>
        <p:spPr>
          <a:xfrm>
            <a:off x="3019994" y="3414187"/>
            <a:ext cx="36997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  <a:ea typeface="Roboto Black" panose="02000000000000000000" pitchFamily="2" charset="0"/>
              </a:rPr>
              <a:t>At the same time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4C2D848C-E88B-440C-B184-56F6FE0EAF3D}"/>
              </a:ext>
            </a:extLst>
          </p:cNvPr>
          <p:cNvSpPr/>
          <p:nvPr/>
        </p:nvSpPr>
        <p:spPr>
          <a:xfrm>
            <a:off x="12231903" y="-206477"/>
            <a:ext cx="12926140" cy="727095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5ACF4DAA-1CCE-401D-9F7A-C39944326AA9}"/>
              </a:ext>
            </a:extLst>
          </p:cNvPr>
          <p:cNvSpPr/>
          <p:nvPr/>
        </p:nvSpPr>
        <p:spPr>
          <a:xfrm>
            <a:off x="12231903" y="-206477"/>
            <a:ext cx="12926140" cy="72709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DA2827BD-44E4-4B29-A894-370F7926BBA5}"/>
              </a:ext>
            </a:extLst>
          </p:cNvPr>
          <p:cNvSpPr/>
          <p:nvPr/>
        </p:nvSpPr>
        <p:spPr>
          <a:xfrm>
            <a:off x="12231903" y="-206477"/>
            <a:ext cx="12926140" cy="7270954"/>
          </a:xfrm>
          <a:prstGeom prst="rect">
            <a:avLst/>
          </a:prstGeom>
          <a:solidFill>
            <a:srgbClr val="85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">
            <a:extLst>
              <a:ext uri="{FF2B5EF4-FFF2-40B4-BE49-F238E27FC236}">
                <a16:creationId xmlns:a16="http://schemas.microsoft.com/office/drawing/2014/main" id="{718D5D8B-6C05-4378-9D8D-58B2E30FA8C5}"/>
              </a:ext>
            </a:extLst>
          </p:cNvPr>
          <p:cNvGrpSpPr/>
          <p:nvPr/>
        </p:nvGrpSpPr>
        <p:grpSpPr>
          <a:xfrm>
            <a:off x="10323283" y="292743"/>
            <a:ext cx="1322241" cy="274320"/>
            <a:chOff x="10323283" y="292743"/>
            <a:chExt cx="1322241" cy="274320"/>
          </a:xfrm>
        </p:grpSpPr>
        <p:pic>
          <p:nvPicPr>
            <p:cNvPr id="20" name="PICTURE">
              <a:extLst>
                <a:ext uri="{FF2B5EF4-FFF2-40B4-BE49-F238E27FC236}">
                  <a16:creationId xmlns:a16="http://schemas.microsoft.com/office/drawing/2014/main" id="{D90EA431-6A49-4991-AFF9-7A332A628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04" y="292743"/>
              <a:ext cx="274320" cy="274320"/>
            </a:xfrm>
            <a:prstGeom prst="rect">
              <a:avLst/>
            </a:prstGeom>
          </p:spPr>
        </p:pic>
        <p:pic>
          <p:nvPicPr>
            <p:cNvPr id="21" name="PICTURE">
              <a:extLst>
                <a:ext uri="{FF2B5EF4-FFF2-40B4-BE49-F238E27FC236}">
                  <a16:creationId xmlns:a16="http://schemas.microsoft.com/office/drawing/2014/main" id="{506717B8-81BA-42CD-9FA2-C48874449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950" y="296009"/>
              <a:ext cx="182880" cy="267788"/>
            </a:xfrm>
            <a:prstGeom prst="rect">
              <a:avLst/>
            </a:prstGeom>
          </p:spPr>
        </p:pic>
        <p:pic>
          <p:nvPicPr>
            <p:cNvPr id="22" name="PICTURE">
              <a:extLst>
                <a:ext uri="{FF2B5EF4-FFF2-40B4-BE49-F238E27FC236}">
                  <a16:creationId xmlns:a16="http://schemas.microsoft.com/office/drawing/2014/main" id="{6EBEB111-C519-4807-9E46-67899C2D8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283" y="489374"/>
              <a:ext cx="274320" cy="51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6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05185 " pathEditMode="relative" ptsTypes="AA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05185 " pathEditMode="relative" ptsTypes="AA">
                                      <p:cBhvr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1.11111E-6 L 0.01159 0.0006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05185 " pathEditMode="relative" ptsTypes="AA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1.48148E-6 L 3.95833E-6 0.0175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3.33333E-6 L -2.70833E-6 0.020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2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 0 L 0.04844 0 " pathEditMode="relative" ptsTypes="AA">
                                      <p:cBhvr>
                                        <p:cTn id="57" dur="2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0 0 L 0.04844 0 " pathEditMode="relative" ptsTypes="AA">
                                      <p:cBhvr>
                                        <p:cTn id="59" dur="1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" presetClass="exit" presetSubtype="1" ac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1" ac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8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8" accel="10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ac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ac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ac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ac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ac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3.33333E-6 0 L -1.01797 -0.00208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98" y="-11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33333E-6 0 L -1.01797 -0.00208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98" y="-11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0 L -1.01797 -0.00208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9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5" grpId="0"/>
      <p:bldP spid="15" grpId="1"/>
      <p:bldP spid="15" grpId="2"/>
      <p:bldP spid="2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>
            <a:extLst>
              <a:ext uri="{FF2B5EF4-FFF2-40B4-BE49-F238E27FC236}">
                <a16:creationId xmlns:a16="http://schemas.microsoft.com/office/drawing/2014/main" id="{13AC26DB-7337-44BF-AA67-2D41C4658447}"/>
              </a:ext>
            </a:extLst>
          </p:cNvPr>
          <p:cNvGrpSpPr/>
          <p:nvPr/>
        </p:nvGrpSpPr>
        <p:grpSpPr>
          <a:xfrm>
            <a:off x="10323283" y="292743"/>
            <a:ext cx="1322241" cy="274320"/>
            <a:chOff x="10323283" y="292743"/>
            <a:chExt cx="1322241" cy="274320"/>
          </a:xfrm>
        </p:grpSpPr>
        <p:pic>
          <p:nvPicPr>
            <p:cNvPr id="7" name="PICTURE">
              <a:extLst>
                <a:ext uri="{FF2B5EF4-FFF2-40B4-BE49-F238E27FC236}">
                  <a16:creationId xmlns:a16="http://schemas.microsoft.com/office/drawing/2014/main" id="{98F0F67C-16E5-4A69-B650-5532D615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04" y="292743"/>
              <a:ext cx="274320" cy="274320"/>
            </a:xfrm>
            <a:prstGeom prst="rect">
              <a:avLst/>
            </a:prstGeom>
          </p:spPr>
        </p:pic>
        <p:pic>
          <p:nvPicPr>
            <p:cNvPr id="8" name="PICTURE">
              <a:extLst>
                <a:ext uri="{FF2B5EF4-FFF2-40B4-BE49-F238E27FC236}">
                  <a16:creationId xmlns:a16="http://schemas.microsoft.com/office/drawing/2014/main" id="{60EBCD83-2332-448D-946C-F504ABDE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950" y="296009"/>
              <a:ext cx="182880" cy="267788"/>
            </a:xfrm>
            <a:prstGeom prst="rect">
              <a:avLst/>
            </a:prstGeom>
          </p:spPr>
        </p:pic>
        <p:pic>
          <p:nvPicPr>
            <p:cNvPr id="9" name="PICTURE">
              <a:extLst>
                <a:ext uri="{FF2B5EF4-FFF2-40B4-BE49-F238E27FC236}">
                  <a16:creationId xmlns:a16="http://schemas.microsoft.com/office/drawing/2014/main" id="{D8493527-CA00-4051-9121-8362EB70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283" y="489374"/>
              <a:ext cx="274320" cy="51036"/>
            </a:xfrm>
            <a:prstGeom prst="rect">
              <a:avLst/>
            </a:prstGeom>
          </p:spPr>
        </p:pic>
      </p:grpSp>
      <p:sp>
        <p:nvSpPr>
          <p:cNvPr id="34" name="TEXTBOX">
            <a:extLst>
              <a:ext uri="{FF2B5EF4-FFF2-40B4-BE49-F238E27FC236}">
                <a16:creationId xmlns:a16="http://schemas.microsoft.com/office/drawing/2014/main" id="{0C579B17-FE4F-411D-B49F-FE73D4F82E72}"/>
              </a:ext>
            </a:extLst>
          </p:cNvPr>
          <p:cNvSpPr txBox="1"/>
          <p:nvPr/>
        </p:nvSpPr>
        <p:spPr>
          <a:xfrm>
            <a:off x="4691380" y="2186191"/>
            <a:ext cx="68446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WITH THE RIGHT GUIDE REVEALING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THE TOP WHOLESALE SOURCES</a:t>
            </a:r>
          </a:p>
        </p:txBody>
      </p:sp>
      <p:sp>
        <p:nvSpPr>
          <p:cNvPr id="36" name="TEXTBOX">
            <a:extLst>
              <a:ext uri="{FF2B5EF4-FFF2-40B4-BE49-F238E27FC236}">
                <a16:creationId xmlns:a16="http://schemas.microsoft.com/office/drawing/2014/main" id="{BE43F040-1572-4EBF-A639-FB3C3187CE59}"/>
              </a:ext>
            </a:extLst>
          </p:cNvPr>
          <p:cNvSpPr txBox="1"/>
          <p:nvPr/>
        </p:nvSpPr>
        <p:spPr>
          <a:xfrm>
            <a:off x="4443984" y="3385502"/>
            <a:ext cx="70276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 Light" panose="02000000000000000000" pitchFamily="2" charset="0"/>
              </a:rPr>
              <a:t>ALONG WITH SPECIAL TACTICS 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 Light" panose="02000000000000000000" pitchFamily="2" charset="0"/>
              </a:rPr>
              <a:t>TO ENSURE YOU ARE GETTING 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 Light" panose="02000000000000000000" pitchFamily="2" charset="0"/>
              </a:rPr>
              <a:t>THE BEST POSSIBLE PRICES</a:t>
            </a:r>
          </a:p>
        </p:txBody>
      </p:sp>
      <p:pic>
        <p:nvPicPr>
          <p:cNvPr id="15" name="PICTURE">
            <a:extLst>
              <a:ext uri="{FF2B5EF4-FFF2-40B4-BE49-F238E27FC236}">
                <a16:creationId xmlns:a16="http://schemas.microsoft.com/office/drawing/2014/main" id="{F080B914-BE8F-4D37-9DE3-D98A3A351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4" y="1005594"/>
            <a:ext cx="3807852" cy="4759816"/>
          </a:xfrm>
          <a:prstGeom prst="rect">
            <a:avLst/>
          </a:prstGeom>
        </p:spPr>
      </p:pic>
      <p:sp useBgFill="1">
        <p:nvSpPr>
          <p:cNvPr id="17" name="RECTANGLE">
            <a:extLst>
              <a:ext uri="{FF2B5EF4-FFF2-40B4-BE49-F238E27FC236}">
                <a16:creationId xmlns:a16="http://schemas.microsoft.com/office/drawing/2014/main" id="{66DE47E1-1FD3-49F0-AE56-9ECA2B3B4C0B}"/>
              </a:ext>
            </a:extLst>
          </p:cNvPr>
          <p:cNvSpPr/>
          <p:nvPr/>
        </p:nvSpPr>
        <p:spPr>
          <a:xfrm>
            <a:off x="11471604" y="1371600"/>
            <a:ext cx="720396" cy="4248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">
            <a:extLst>
              <a:ext uri="{FF2B5EF4-FFF2-40B4-BE49-F238E27FC236}">
                <a16:creationId xmlns:a16="http://schemas.microsoft.com/office/drawing/2014/main" id="{EA5713D1-B156-4392-B4FB-8BD025F08A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781" y="5384105"/>
            <a:ext cx="285524" cy="271246"/>
          </a:xfrm>
          <a:prstGeom prst="rect">
            <a:avLst/>
          </a:prstGeom>
        </p:spPr>
      </p:pic>
      <p:pic>
        <p:nvPicPr>
          <p:cNvPr id="43" name="PICTURE">
            <a:extLst>
              <a:ext uri="{FF2B5EF4-FFF2-40B4-BE49-F238E27FC236}">
                <a16:creationId xmlns:a16="http://schemas.microsoft.com/office/drawing/2014/main" id="{7D7AD015-24DF-40E4-8C26-592C6A60C5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446" y="5379938"/>
            <a:ext cx="285524" cy="285524"/>
          </a:xfrm>
          <a:prstGeom prst="rect">
            <a:avLst/>
          </a:prstGeom>
        </p:spPr>
      </p:pic>
      <p:pic>
        <p:nvPicPr>
          <p:cNvPr id="46" name="PICTURE">
            <a:extLst>
              <a:ext uri="{FF2B5EF4-FFF2-40B4-BE49-F238E27FC236}">
                <a16:creationId xmlns:a16="http://schemas.microsoft.com/office/drawing/2014/main" id="{CF421BF2-3389-44C0-8A85-B4BAF31A20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904" y="5379938"/>
            <a:ext cx="285524" cy="285524"/>
          </a:xfrm>
          <a:prstGeom prst="rect">
            <a:avLst/>
          </a:prstGeom>
        </p:spPr>
      </p:pic>
      <p:pic>
        <p:nvPicPr>
          <p:cNvPr id="48" name="PICTURE">
            <a:extLst>
              <a:ext uri="{FF2B5EF4-FFF2-40B4-BE49-F238E27FC236}">
                <a16:creationId xmlns:a16="http://schemas.microsoft.com/office/drawing/2014/main" id="{B8E496D9-3987-430A-843A-4B5DBDC04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936" y="5379938"/>
            <a:ext cx="285524" cy="285524"/>
          </a:xfrm>
          <a:prstGeom prst="rect">
            <a:avLst/>
          </a:prstGeom>
        </p:spPr>
      </p:pic>
      <p:sp>
        <p:nvSpPr>
          <p:cNvPr id="50" name="RECTANGLE">
            <a:extLst>
              <a:ext uri="{FF2B5EF4-FFF2-40B4-BE49-F238E27FC236}">
                <a16:creationId xmlns:a16="http://schemas.microsoft.com/office/drawing/2014/main" id="{477AA2B7-6E0C-4254-81AD-FB5E448F6B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">
            <a:extLst>
              <a:ext uri="{FF2B5EF4-FFF2-40B4-BE49-F238E27FC236}">
                <a16:creationId xmlns:a16="http://schemas.microsoft.com/office/drawing/2014/main" id="{052444BC-B695-4372-9360-491B5FE977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7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CD71E030-EAAE-43CA-A838-34A844A417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2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1098A765-F8CC-463F-985B-3CC28B58D8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DD7B49B-2735-43C9-89A5-B2DFB6B154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7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">
            <a:extLst>
              <a:ext uri="{FF2B5EF4-FFF2-40B4-BE49-F238E27FC236}">
                <a16:creationId xmlns:a16="http://schemas.microsoft.com/office/drawing/2014/main" id="{55E20A65-A724-42F0-BB93-B1D9598D7C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8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6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ver/>
      </p:transition>
    </mc:Choice>
    <mc:Fallback xmlns=""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375E-6 3.7037E-7 L -0.05066 3.7037E-7 " pathEditMode="relative" rAng="0" ptsTypes="AA">
                                      <p:cBhvr>
                                        <p:cTn id="54" dur="5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3.33333E-6 -4.44444E-6 L -0.05065 -4.44444E-6 " pathEditMode="relative" rAng="0" ptsTypes="AA">
                                      <p:cBhvr>
                                        <p:cTn id="56" dur="51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58" dur="27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3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1.45833E-6 -1.48148E-6 L -0.02969 -1.48148E-6 " pathEditMode="relative" rAng="0" ptsTypes="AA">
                                      <p:cBhvr>
                                        <p:cTn id="60" dur="48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3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1.25E-6 1.11022E-16 L -0.02969 1.11022E-16 " pathEditMode="relative" rAng="0" ptsTypes="AA">
                                      <p:cBhvr>
                                        <p:cTn id="62" dur="47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3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4.16667E-7 2.96296E-6 L -0.02969 2.96296E-6 " pathEditMode="relative" rAng="0" ptsTypes="AA">
                                      <p:cBhvr>
                                        <p:cTn id="64" dur="5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00"/>
                            </p:stCondLst>
                            <p:childTnLst>
                              <p:par>
                                <p:cTn id="66" presetID="2" presetClass="exit" presetSubtype="2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3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3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3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3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3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3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3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3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3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750"/>
                            </p:stCondLst>
                            <p:childTnLst>
                              <p:par>
                                <p:cTn id="10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750"/>
                            </p:stCondLst>
                            <p:childTnLst>
                              <p:par>
                                <p:cTn id="113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16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6" presetClass="emp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3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4" dur="25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3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" presetClass="emp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28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2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8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600000">
                                      <p:cBhvr>
                                        <p:cTn id="1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8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600000">
                                      <p:cBhvr>
                                        <p:cTn id="1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6" presetClass="emph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6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48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8" presetClass="emp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600000">
                                      <p:cBhvr>
                                        <p:cTn id="1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56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34" grpId="1" uiExpand="1" build="allAtOnce"/>
      <p:bldP spid="34" grpId="2" uiExpand="1" build="allAtOnce"/>
      <p:bldP spid="36" grpId="0" uiExpand="1" build="p"/>
      <p:bldP spid="36" grpId="2" uiExpand="1" build="allAtOnce"/>
      <p:bldP spid="36" grpId="3" uiExpand="1" build="allAtOnce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56F1E9E7-B404-433B-9058-025BDBADABA3}"/>
              </a:ext>
            </a:extLst>
          </p:cNvPr>
          <p:cNvGrpSpPr/>
          <p:nvPr/>
        </p:nvGrpSpPr>
        <p:grpSpPr>
          <a:xfrm>
            <a:off x="10323283" y="292743"/>
            <a:ext cx="1322241" cy="274320"/>
            <a:chOff x="10323283" y="292743"/>
            <a:chExt cx="1322241" cy="274320"/>
          </a:xfrm>
        </p:grpSpPr>
        <p:pic>
          <p:nvPicPr>
            <p:cNvPr id="6" name="PICTURE">
              <a:extLst>
                <a:ext uri="{FF2B5EF4-FFF2-40B4-BE49-F238E27FC236}">
                  <a16:creationId xmlns:a16="http://schemas.microsoft.com/office/drawing/2014/main" id="{8D25C64D-F92F-4BBC-B713-86B88F27A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04" y="292743"/>
              <a:ext cx="274320" cy="274320"/>
            </a:xfrm>
            <a:prstGeom prst="rect">
              <a:avLst/>
            </a:prstGeom>
          </p:spPr>
        </p:pic>
        <p:pic>
          <p:nvPicPr>
            <p:cNvPr id="7" name="PICTURE">
              <a:extLst>
                <a:ext uri="{FF2B5EF4-FFF2-40B4-BE49-F238E27FC236}">
                  <a16:creationId xmlns:a16="http://schemas.microsoft.com/office/drawing/2014/main" id="{C339B66C-8562-4F83-BB04-A76ED4AD1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950" y="296009"/>
              <a:ext cx="182880" cy="267788"/>
            </a:xfrm>
            <a:prstGeom prst="rect">
              <a:avLst/>
            </a:prstGeom>
          </p:spPr>
        </p:pic>
        <p:pic>
          <p:nvPicPr>
            <p:cNvPr id="8" name="PICTURE">
              <a:extLst>
                <a:ext uri="{FF2B5EF4-FFF2-40B4-BE49-F238E27FC236}">
                  <a16:creationId xmlns:a16="http://schemas.microsoft.com/office/drawing/2014/main" id="{4356118E-C6EE-4125-9B49-0B1E728C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283" y="489374"/>
              <a:ext cx="274320" cy="51036"/>
            </a:xfrm>
            <a:prstGeom prst="rect">
              <a:avLst/>
            </a:prstGeom>
          </p:spPr>
        </p:pic>
      </p:grpSp>
      <p:pic>
        <p:nvPicPr>
          <p:cNvPr id="12" name="PICTURE">
            <a:extLst>
              <a:ext uri="{FF2B5EF4-FFF2-40B4-BE49-F238E27FC236}">
                <a16:creationId xmlns:a16="http://schemas.microsoft.com/office/drawing/2014/main" id="{8B7C7E9E-C81E-48C6-B141-A2E59817F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40" y="3029826"/>
            <a:ext cx="5118315" cy="2552742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BCEFB7FC-7CB3-4EFB-BEB3-B8FFF422F4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55" y="3588912"/>
            <a:ext cx="2377871" cy="1410601"/>
          </a:xfrm>
          <a:prstGeom prst="rect">
            <a:avLst/>
          </a:prstGeom>
        </p:spPr>
      </p:pic>
      <p:pic>
        <p:nvPicPr>
          <p:cNvPr id="18" name="PICTURE">
            <a:extLst>
              <a:ext uri="{FF2B5EF4-FFF2-40B4-BE49-F238E27FC236}">
                <a16:creationId xmlns:a16="http://schemas.microsoft.com/office/drawing/2014/main" id="{82DC30BB-CE03-4C21-ABCA-412443AE6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13" y="3637157"/>
            <a:ext cx="2306439" cy="1410604"/>
          </a:xfrm>
          <a:prstGeom prst="rect">
            <a:avLst/>
          </a:prstGeom>
        </p:spPr>
      </p:pic>
      <p:pic>
        <p:nvPicPr>
          <p:cNvPr id="20" name="PICTURE">
            <a:extLst>
              <a:ext uri="{FF2B5EF4-FFF2-40B4-BE49-F238E27FC236}">
                <a16:creationId xmlns:a16="http://schemas.microsoft.com/office/drawing/2014/main" id="{FF2CEE57-9C35-4422-8392-2EE90F448C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14" y="3537780"/>
            <a:ext cx="2415752" cy="1396817"/>
          </a:xfrm>
          <a:prstGeom prst="rect">
            <a:avLst/>
          </a:prstGeom>
        </p:spPr>
      </p:pic>
      <p:pic>
        <p:nvPicPr>
          <p:cNvPr id="22" name="PICTURE">
            <a:extLst>
              <a:ext uri="{FF2B5EF4-FFF2-40B4-BE49-F238E27FC236}">
                <a16:creationId xmlns:a16="http://schemas.microsoft.com/office/drawing/2014/main" id="{5548300E-1010-425F-BDD5-82CD216D1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96" y="3478728"/>
            <a:ext cx="2410112" cy="1393556"/>
          </a:xfrm>
          <a:prstGeom prst="rect">
            <a:avLst/>
          </a:prstGeom>
        </p:spPr>
      </p:pic>
      <p:sp>
        <p:nvSpPr>
          <p:cNvPr id="17" name="TEXTBOX">
            <a:extLst>
              <a:ext uri="{FF2B5EF4-FFF2-40B4-BE49-F238E27FC236}">
                <a16:creationId xmlns:a16="http://schemas.microsoft.com/office/drawing/2014/main" id="{7BE9D7D1-12DD-46DE-B7FF-6B06723D3640}"/>
              </a:ext>
            </a:extLst>
          </p:cNvPr>
          <p:cNvSpPr txBox="1"/>
          <p:nvPr/>
        </p:nvSpPr>
        <p:spPr>
          <a:xfrm>
            <a:off x="1976811" y="1185928"/>
            <a:ext cx="8346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HOW BENEFICIAL IT CAN BE FOR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YOUR BUSINESS</a:t>
            </a:r>
          </a:p>
        </p:txBody>
      </p:sp>
      <p:sp>
        <p:nvSpPr>
          <p:cNvPr id="19" name="TEXTBOX">
            <a:extLst>
              <a:ext uri="{FF2B5EF4-FFF2-40B4-BE49-F238E27FC236}">
                <a16:creationId xmlns:a16="http://schemas.microsoft.com/office/drawing/2014/main" id="{83FD4B20-AFFC-450B-B62E-1783F918F944}"/>
              </a:ext>
            </a:extLst>
          </p:cNvPr>
          <p:cNvSpPr txBox="1"/>
          <p:nvPr/>
        </p:nvSpPr>
        <p:spPr>
          <a:xfrm>
            <a:off x="2407676" y="754897"/>
            <a:ext cx="742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 Black" panose="02000000000000000000" pitchFamily="2" charset="0"/>
              </a:rPr>
              <a:t>I AM SURE YOU CAN SEE</a:t>
            </a:r>
          </a:p>
        </p:txBody>
      </p:sp>
      <p:sp>
        <p:nvSpPr>
          <p:cNvPr id="2" name="TEXTBOX">
            <a:extLst>
              <a:ext uri="{FF2B5EF4-FFF2-40B4-BE49-F238E27FC236}">
                <a16:creationId xmlns:a16="http://schemas.microsoft.com/office/drawing/2014/main" id="{2CB5318B-1053-4A65-979F-A01C4C4CBFC1}"/>
              </a:ext>
            </a:extLst>
          </p:cNvPr>
          <p:cNvSpPr txBox="1"/>
          <p:nvPr/>
        </p:nvSpPr>
        <p:spPr>
          <a:xfrm>
            <a:off x="7255126" y="3409932"/>
            <a:ext cx="440313" cy="1612557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algn="ctr"/>
            <a:r>
              <a:rPr lang="en-US" sz="1400" spc="-300" dirty="0">
                <a:solidFill>
                  <a:schemeClr val="bg1"/>
                </a:solidFill>
              </a:rPr>
              <a:t>BENEFIT</a:t>
            </a:r>
          </a:p>
        </p:txBody>
      </p:sp>
      <p:sp useBgFill="1">
        <p:nvSpPr>
          <p:cNvPr id="3" name="RECTANGLE">
            <a:extLst>
              <a:ext uri="{FF2B5EF4-FFF2-40B4-BE49-F238E27FC236}">
                <a16:creationId xmlns:a16="http://schemas.microsoft.com/office/drawing/2014/main" id="{0F296719-88A9-48A6-A591-F68A71D5950A}"/>
              </a:ext>
            </a:extLst>
          </p:cNvPr>
          <p:cNvSpPr/>
          <p:nvPr/>
        </p:nvSpPr>
        <p:spPr>
          <a:xfrm>
            <a:off x="2979175" y="5582568"/>
            <a:ext cx="6223820" cy="17175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">
            <a:extLst>
              <a:ext uri="{FF2B5EF4-FFF2-40B4-BE49-F238E27FC236}">
                <a16:creationId xmlns:a16="http://schemas.microsoft.com/office/drawing/2014/main" id="{AF317F6B-5623-4C27-A07C-4BDAB4BEFF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28" y="6062314"/>
            <a:ext cx="2816604" cy="234189"/>
          </a:xfrm>
          <a:prstGeom prst="rect">
            <a:avLst/>
          </a:prstGeom>
        </p:spPr>
      </p:pic>
      <p:grpSp>
        <p:nvGrpSpPr>
          <p:cNvPr id="23" name="GROUP">
            <a:extLst>
              <a:ext uri="{FF2B5EF4-FFF2-40B4-BE49-F238E27FC236}">
                <a16:creationId xmlns:a16="http://schemas.microsoft.com/office/drawing/2014/main" id="{C58A5566-A495-4958-A552-83013DF93FB5}"/>
              </a:ext>
            </a:extLst>
          </p:cNvPr>
          <p:cNvGrpSpPr/>
          <p:nvPr/>
        </p:nvGrpSpPr>
        <p:grpSpPr>
          <a:xfrm>
            <a:off x="3011949" y="6062314"/>
            <a:ext cx="3730611" cy="234189"/>
            <a:chOff x="-500608" y="4380753"/>
            <a:chExt cx="3730611" cy="234189"/>
          </a:xfrm>
        </p:grpSpPr>
        <p:pic>
          <p:nvPicPr>
            <p:cNvPr id="24" name="PICTURE">
              <a:extLst>
                <a:ext uri="{FF2B5EF4-FFF2-40B4-BE49-F238E27FC236}">
                  <a16:creationId xmlns:a16="http://schemas.microsoft.com/office/drawing/2014/main" id="{B012A378-9267-4032-871C-8A5B9A0E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539" y="4407766"/>
              <a:ext cx="1826464" cy="180161"/>
            </a:xfrm>
            <a:prstGeom prst="rect">
              <a:avLst/>
            </a:prstGeom>
          </p:spPr>
        </p:pic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8D74C744-83B9-4D53-950B-C5E5EDEA0603}"/>
                </a:ext>
              </a:extLst>
            </p:cNvPr>
            <p:cNvSpPr/>
            <p:nvPr/>
          </p:nvSpPr>
          <p:spPr>
            <a:xfrm>
              <a:off x="-500608" y="4380753"/>
              <a:ext cx="1866379" cy="234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1" name="RECTANGLE">
            <a:extLst>
              <a:ext uri="{FF2B5EF4-FFF2-40B4-BE49-F238E27FC236}">
                <a16:creationId xmlns:a16="http://schemas.microsoft.com/office/drawing/2014/main" id="{A887E296-3413-4301-A472-29907FB417B6}"/>
              </a:ext>
            </a:extLst>
          </p:cNvPr>
          <p:cNvSpPr/>
          <p:nvPr/>
        </p:nvSpPr>
        <p:spPr>
          <a:xfrm>
            <a:off x="0" y="2587668"/>
            <a:ext cx="4238625" cy="22455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">
            <a:extLst>
              <a:ext uri="{FF2B5EF4-FFF2-40B4-BE49-F238E27FC236}">
                <a16:creationId xmlns:a16="http://schemas.microsoft.com/office/drawing/2014/main" id="{DB19B105-B7AF-40FF-A6D7-4B163F948EEF}"/>
              </a:ext>
            </a:extLst>
          </p:cNvPr>
          <p:cNvSpPr/>
          <p:nvPr/>
        </p:nvSpPr>
        <p:spPr>
          <a:xfrm>
            <a:off x="2112530" y="0"/>
            <a:ext cx="7922406" cy="754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3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cover/>
      </p:transition>
    </mc:Choice>
    <mc:Fallback xmlns=""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" dur="18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xit" presetSubtype="8" ac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8" ac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1" accel="100000" fill="hold" grpId="1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4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1" accel="100000" fill="hold" grpId="1" nodeType="withEffect">
                                  <p:stCondLst>
                                    <p:cond delay="3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8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19" grpId="1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F9C2D8C1-8724-431A-B9FC-396E1B111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7065" cy="6858000"/>
          </a:xfrm>
          <a:prstGeom prst="rect">
            <a:avLst/>
          </a:prstGeom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7671247F-7FF1-4761-B722-216AD15D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" y="1743453"/>
            <a:ext cx="12189882" cy="5114547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0B971851-D1EF-46EF-83F6-E6783EA80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06" y="1371600"/>
            <a:ext cx="8203519" cy="3456432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0B2ECAF4-ADA6-403B-8FE9-E485FD75F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67" y="213359"/>
            <a:ext cx="1223801" cy="682753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86C4E716-5D47-4116-A383-CAF30AADF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03" y="607851"/>
            <a:ext cx="771145" cy="430218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3FCA4739-DD5C-4F1F-92E2-4D6166889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18" y="1056357"/>
            <a:ext cx="1005840" cy="560861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481CAA3B-A05C-4496-9F14-0DA878DA11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7" y="1001493"/>
            <a:ext cx="1371600" cy="764809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EDFED820-D567-4F3A-AA54-709C11FD7C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32" y="2404788"/>
            <a:ext cx="5118315" cy="2552742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B4D24F68-7938-41C3-8360-08803F8B4C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73" y="2868802"/>
            <a:ext cx="3403509" cy="1628045"/>
          </a:xfrm>
          <a:prstGeom prst="rect">
            <a:avLst/>
          </a:prstGeom>
        </p:spPr>
      </p:pic>
      <p:pic>
        <p:nvPicPr>
          <p:cNvPr id="20" name="PICTURE">
            <a:extLst>
              <a:ext uri="{FF2B5EF4-FFF2-40B4-BE49-F238E27FC236}">
                <a16:creationId xmlns:a16="http://schemas.microsoft.com/office/drawing/2014/main" id="{5CA16B17-75C5-4357-9A49-DA2CA20C7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91" y="3140231"/>
            <a:ext cx="365760" cy="365760"/>
          </a:xfrm>
          <a:prstGeom prst="rect">
            <a:avLst/>
          </a:prstGeom>
        </p:spPr>
      </p:pic>
      <p:pic>
        <p:nvPicPr>
          <p:cNvPr id="25" name="PICTURE">
            <a:extLst>
              <a:ext uri="{FF2B5EF4-FFF2-40B4-BE49-F238E27FC236}">
                <a16:creationId xmlns:a16="http://schemas.microsoft.com/office/drawing/2014/main" id="{72A386E9-0240-4C25-986A-7D4EECA2B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87" y="3781419"/>
            <a:ext cx="1143000" cy="81640"/>
          </a:xfrm>
          <a:prstGeom prst="rect">
            <a:avLst/>
          </a:prstGeom>
        </p:spPr>
      </p:pic>
      <p:pic>
        <p:nvPicPr>
          <p:cNvPr id="26" name="PICTURE">
            <a:extLst>
              <a:ext uri="{FF2B5EF4-FFF2-40B4-BE49-F238E27FC236}">
                <a16:creationId xmlns:a16="http://schemas.microsoft.com/office/drawing/2014/main" id="{84FB728E-E9F6-4364-9098-F5BA825CB2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39" y="3909543"/>
            <a:ext cx="1143000" cy="81640"/>
          </a:xfrm>
          <a:prstGeom prst="rect">
            <a:avLst/>
          </a:prstGeom>
        </p:spPr>
      </p:pic>
      <p:pic>
        <p:nvPicPr>
          <p:cNvPr id="28" name="PICTURE">
            <a:extLst>
              <a:ext uri="{FF2B5EF4-FFF2-40B4-BE49-F238E27FC236}">
                <a16:creationId xmlns:a16="http://schemas.microsoft.com/office/drawing/2014/main" id="{6AFEC492-0632-43DF-BC67-8CFBAC567F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19" y="4122303"/>
            <a:ext cx="548640" cy="80287"/>
          </a:xfrm>
          <a:prstGeom prst="rect">
            <a:avLst/>
          </a:prstGeom>
        </p:spPr>
      </p:pic>
      <p:pic>
        <p:nvPicPr>
          <p:cNvPr id="31" name="PICTURE">
            <a:extLst>
              <a:ext uri="{FF2B5EF4-FFF2-40B4-BE49-F238E27FC236}">
                <a16:creationId xmlns:a16="http://schemas.microsoft.com/office/drawing/2014/main" id="{6E6EA8EF-0AB6-4866-B8B7-8ED9466A8A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06" y="3261701"/>
            <a:ext cx="861702" cy="1695829"/>
          </a:xfrm>
          <a:prstGeom prst="rect">
            <a:avLst/>
          </a:prstGeom>
        </p:spPr>
      </p:pic>
      <p:pic>
        <p:nvPicPr>
          <p:cNvPr id="32" name="PICTURE">
            <a:extLst>
              <a:ext uri="{FF2B5EF4-FFF2-40B4-BE49-F238E27FC236}">
                <a16:creationId xmlns:a16="http://schemas.microsoft.com/office/drawing/2014/main" id="{312F18A6-A6F8-4621-B882-35567465B3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00" y="3642726"/>
            <a:ext cx="324205" cy="324205"/>
          </a:xfrm>
          <a:prstGeom prst="rect">
            <a:avLst/>
          </a:prstGeom>
        </p:spPr>
      </p:pic>
      <p:pic>
        <p:nvPicPr>
          <p:cNvPr id="33" name="PICTURE">
            <a:extLst>
              <a:ext uri="{FF2B5EF4-FFF2-40B4-BE49-F238E27FC236}">
                <a16:creationId xmlns:a16="http://schemas.microsoft.com/office/drawing/2014/main" id="{8C29B450-E77A-4969-AFB3-BEAF86E949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51" y="4139095"/>
            <a:ext cx="492901" cy="83898"/>
          </a:xfrm>
          <a:prstGeom prst="rect">
            <a:avLst/>
          </a:prstGeom>
        </p:spPr>
      </p:pic>
      <p:pic>
        <p:nvPicPr>
          <p:cNvPr id="34" name="PICTURE">
            <a:extLst>
              <a:ext uri="{FF2B5EF4-FFF2-40B4-BE49-F238E27FC236}">
                <a16:creationId xmlns:a16="http://schemas.microsoft.com/office/drawing/2014/main" id="{67B1E8D7-3185-4498-AA7F-ACEE307B2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51" y="4269994"/>
            <a:ext cx="492901" cy="83898"/>
          </a:xfrm>
          <a:prstGeom prst="rect">
            <a:avLst/>
          </a:prstGeom>
        </p:spPr>
      </p:pic>
      <p:pic>
        <p:nvPicPr>
          <p:cNvPr id="35" name="PICTURE">
            <a:extLst>
              <a:ext uri="{FF2B5EF4-FFF2-40B4-BE49-F238E27FC236}">
                <a16:creationId xmlns:a16="http://schemas.microsoft.com/office/drawing/2014/main" id="{D84BEC55-A8F1-4DCE-B47E-833CE9EB53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18" y="4473697"/>
            <a:ext cx="295768" cy="81959"/>
          </a:xfrm>
          <a:prstGeom prst="rect">
            <a:avLst/>
          </a:prstGeom>
        </p:spPr>
      </p:pic>
      <p:sp>
        <p:nvSpPr>
          <p:cNvPr id="24" name="TEXTBOX">
            <a:extLst>
              <a:ext uri="{FF2B5EF4-FFF2-40B4-BE49-F238E27FC236}">
                <a16:creationId xmlns:a16="http://schemas.microsoft.com/office/drawing/2014/main" id="{22C47729-251E-4825-A88E-09B28BCE028B}"/>
              </a:ext>
            </a:extLst>
          </p:cNvPr>
          <p:cNvSpPr txBox="1"/>
          <p:nvPr/>
        </p:nvSpPr>
        <p:spPr>
          <a:xfrm>
            <a:off x="4387068" y="5057991"/>
            <a:ext cx="371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ea typeface="Roboto Black" panose="02000000000000000000" pitchFamily="2" charset="0"/>
              </a:rPr>
              <a:t>COMES IN TO HELP</a:t>
            </a:r>
          </a:p>
        </p:txBody>
      </p:sp>
      <p:sp>
        <p:nvSpPr>
          <p:cNvPr id="27" name="TEXTBOX">
            <a:extLst>
              <a:ext uri="{FF2B5EF4-FFF2-40B4-BE49-F238E27FC236}">
                <a16:creationId xmlns:a16="http://schemas.microsoft.com/office/drawing/2014/main" id="{108890F6-7F72-447D-9118-ECBB64856E28}"/>
              </a:ext>
            </a:extLst>
          </p:cNvPr>
          <p:cNvSpPr txBox="1"/>
          <p:nvPr/>
        </p:nvSpPr>
        <p:spPr>
          <a:xfrm>
            <a:off x="5089838" y="1141641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THAT’S WHERE</a:t>
            </a:r>
          </a:p>
        </p:txBody>
      </p:sp>
      <p:sp>
        <p:nvSpPr>
          <p:cNvPr id="36" name="TEXTBOX">
            <a:extLst>
              <a:ext uri="{FF2B5EF4-FFF2-40B4-BE49-F238E27FC236}">
                <a16:creationId xmlns:a16="http://schemas.microsoft.com/office/drawing/2014/main" id="{E3D44D06-199A-426A-8FE2-3871CC1BF252}"/>
              </a:ext>
            </a:extLst>
          </p:cNvPr>
          <p:cNvSpPr txBox="1"/>
          <p:nvPr/>
        </p:nvSpPr>
        <p:spPr>
          <a:xfrm>
            <a:off x="4973736" y="1453271"/>
            <a:ext cx="25442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LEVIDIO</a:t>
            </a:r>
          </a:p>
        </p:txBody>
      </p:sp>
      <p:sp>
        <p:nvSpPr>
          <p:cNvPr id="37" name="CIRCLE">
            <a:extLst>
              <a:ext uri="{FF2B5EF4-FFF2-40B4-BE49-F238E27FC236}">
                <a16:creationId xmlns:a16="http://schemas.microsoft.com/office/drawing/2014/main" id="{B249D1C4-09D3-4593-A071-D9B70AC18D79}"/>
              </a:ext>
            </a:extLst>
          </p:cNvPr>
          <p:cNvSpPr/>
          <p:nvPr/>
        </p:nvSpPr>
        <p:spPr>
          <a:xfrm>
            <a:off x="133350" y="-2419350"/>
            <a:ext cx="11791950" cy="11791950"/>
          </a:xfrm>
          <a:prstGeom prst="donut">
            <a:avLst>
              <a:gd name="adj" fmla="val 1215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">
            <a:extLst>
              <a:ext uri="{FF2B5EF4-FFF2-40B4-BE49-F238E27FC236}">
                <a16:creationId xmlns:a16="http://schemas.microsoft.com/office/drawing/2014/main" id="{29A0AC35-DFA5-4D2C-99ED-DD2F91BE8DE2}"/>
              </a:ext>
            </a:extLst>
          </p:cNvPr>
          <p:cNvSpPr/>
          <p:nvPr/>
        </p:nvSpPr>
        <p:spPr>
          <a:xfrm>
            <a:off x="-704850" y="-3257550"/>
            <a:ext cx="13506450" cy="13506450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">
            <a:extLst>
              <a:ext uri="{FF2B5EF4-FFF2-40B4-BE49-F238E27FC236}">
                <a16:creationId xmlns:a16="http://schemas.microsoft.com/office/drawing/2014/main" id="{934D43E5-74DA-4E35-AC53-0C579F0E8702}"/>
              </a:ext>
            </a:extLst>
          </p:cNvPr>
          <p:cNvSpPr/>
          <p:nvPr/>
        </p:nvSpPr>
        <p:spPr>
          <a:xfrm>
            <a:off x="3889707" y="1337007"/>
            <a:ext cx="4317336" cy="4317336"/>
          </a:xfrm>
          <a:prstGeom prst="ellipse">
            <a:avLst/>
          </a:prstGeom>
          <a:solidFill>
            <a:srgbClr val="C82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IRCLE">
            <a:extLst>
              <a:ext uri="{FF2B5EF4-FFF2-40B4-BE49-F238E27FC236}">
                <a16:creationId xmlns:a16="http://schemas.microsoft.com/office/drawing/2014/main" id="{CA742141-3DF6-4267-B935-4C125EEC9B20}"/>
              </a:ext>
            </a:extLst>
          </p:cNvPr>
          <p:cNvSpPr/>
          <p:nvPr/>
        </p:nvSpPr>
        <p:spPr>
          <a:xfrm>
            <a:off x="723900" y="-1828800"/>
            <a:ext cx="10610850" cy="10610850"/>
          </a:xfrm>
          <a:prstGeom prst="donut">
            <a:avLst>
              <a:gd name="adj" fmla="val 13050"/>
            </a:avLst>
          </a:prstGeom>
          <a:solidFill>
            <a:srgbClr val="F37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07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0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0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9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7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85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9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97" dur="5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3" dur="2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5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4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3" presetClass="exit" presetSubtype="32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6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7" grpId="0"/>
          <p:bldP spid="36" grpId="0"/>
          <p:bldP spid="37" grpId="0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0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0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9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7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85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9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97" dur="5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2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5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4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3" presetClass="exit" presetSubtype="32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6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7" grpId="0"/>
          <p:bldP spid="36" grpId="0"/>
          <p:bldP spid="37" grpId="0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F803F236-42D1-473A-97E9-DFECF32268F1}"/>
              </a:ext>
            </a:extLst>
          </p:cNvPr>
          <p:cNvGrpSpPr/>
          <p:nvPr/>
        </p:nvGrpSpPr>
        <p:grpSpPr>
          <a:xfrm>
            <a:off x="10323283" y="292743"/>
            <a:ext cx="1322241" cy="274320"/>
            <a:chOff x="10323283" y="292743"/>
            <a:chExt cx="1322241" cy="274320"/>
          </a:xfrm>
        </p:grpSpPr>
        <p:pic>
          <p:nvPicPr>
            <p:cNvPr id="6" name="PICTURE">
              <a:extLst>
                <a:ext uri="{FF2B5EF4-FFF2-40B4-BE49-F238E27FC236}">
                  <a16:creationId xmlns:a16="http://schemas.microsoft.com/office/drawing/2014/main" id="{9BE26FB5-457B-48FB-B473-DF4922702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04" y="292743"/>
              <a:ext cx="274320" cy="274320"/>
            </a:xfrm>
            <a:prstGeom prst="rect">
              <a:avLst/>
            </a:prstGeom>
          </p:spPr>
        </p:pic>
        <p:pic>
          <p:nvPicPr>
            <p:cNvPr id="7" name="PICTURE">
              <a:extLst>
                <a:ext uri="{FF2B5EF4-FFF2-40B4-BE49-F238E27FC236}">
                  <a16:creationId xmlns:a16="http://schemas.microsoft.com/office/drawing/2014/main" id="{EEA7F93E-0C0C-4A11-982B-1D8B9AE71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950" y="296009"/>
              <a:ext cx="182880" cy="267788"/>
            </a:xfrm>
            <a:prstGeom prst="rect">
              <a:avLst/>
            </a:prstGeom>
          </p:spPr>
        </p:pic>
        <p:pic>
          <p:nvPicPr>
            <p:cNvPr id="8" name="PICTURE">
              <a:extLst>
                <a:ext uri="{FF2B5EF4-FFF2-40B4-BE49-F238E27FC236}">
                  <a16:creationId xmlns:a16="http://schemas.microsoft.com/office/drawing/2014/main" id="{5646C497-9B5A-4080-9C72-FB7EBBD35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283" y="489374"/>
              <a:ext cx="274320" cy="51036"/>
            </a:xfrm>
            <a:prstGeom prst="rect">
              <a:avLst/>
            </a:prstGeom>
          </p:spPr>
        </p:pic>
      </p:grpSp>
      <p:pic>
        <p:nvPicPr>
          <p:cNvPr id="10" name="PICTURE">
            <a:extLst>
              <a:ext uri="{FF2B5EF4-FFF2-40B4-BE49-F238E27FC236}">
                <a16:creationId xmlns:a16="http://schemas.microsoft.com/office/drawing/2014/main" id="{2FEEEEC8-5975-4A84-9F7E-038EBC066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027" y="2269671"/>
            <a:ext cx="4423328" cy="4588329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729A5A10-ADC7-4583-B4CF-BCB7C7A3EB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50" y="3037510"/>
            <a:ext cx="582438" cy="582438"/>
          </a:xfrm>
          <a:prstGeom prst="rect">
            <a:avLst/>
          </a:prstGeom>
        </p:spPr>
      </p:pic>
      <p:pic>
        <p:nvPicPr>
          <p:cNvPr id="14" name="PICTURE">
            <a:extLst>
              <a:ext uri="{FF2B5EF4-FFF2-40B4-BE49-F238E27FC236}">
                <a16:creationId xmlns:a16="http://schemas.microsoft.com/office/drawing/2014/main" id="{C89B6C09-A711-46A6-A58B-1A5D8E1FA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22" y="3883511"/>
            <a:ext cx="862821" cy="247426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8494B46D-4B0C-421D-9526-722C8AC9AF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50" y="4109423"/>
            <a:ext cx="862821" cy="247426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5C855091-ACFD-4C9D-BC08-635CFC6A08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023" y="4482771"/>
            <a:ext cx="522527" cy="199979"/>
          </a:xfrm>
          <a:prstGeom prst="rect">
            <a:avLst/>
          </a:prstGeom>
        </p:spPr>
      </p:pic>
      <p:sp>
        <p:nvSpPr>
          <p:cNvPr id="16" name="TEXTBOX">
            <a:extLst>
              <a:ext uri="{FF2B5EF4-FFF2-40B4-BE49-F238E27FC236}">
                <a16:creationId xmlns:a16="http://schemas.microsoft.com/office/drawing/2014/main" id="{1E059316-0EA2-4347-B020-E6EE4E822954}"/>
              </a:ext>
            </a:extLst>
          </p:cNvPr>
          <p:cNvSpPr txBox="1"/>
          <p:nvPr/>
        </p:nvSpPr>
        <p:spPr>
          <a:xfrm>
            <a:off x="3290756" y="1511992"/>
            <a:ext cx="8583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WITH THIS EASY TO FOLLOW GUIDE</a:t>
            </a:r>
          </a:p>
        </p:txBody>
      </p:sp>
      <p:sp>
        <p:nvSpPr>
          <p:cNvPr id="19" name="TEXTBOX">
            <a:extLst>
              <a:ext uri="{FF2B5EF4-FFF2-40B4-BE49-F238E27FC236}">
                <a16:creationId xmlns:a16="http://schemas.microsoft.com/office/drawing/2014/main" id="{B1157BBC-79A1-47CB-9250-D804C6B07EC7}"/>
              </a:ext>
            </a:extLst>
          </p:cNvPr>
          <p:cNvSpPr txBox="1"/>
          <p:nvPr/>
        </p:nvSpPr>
        <p:spPr>
          <a:xfrm>
            <a:off x="5213154" y="2102523"/>
            <a:ext cx="65809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YOU’LL LEARN EVERYTHING THERE IS TO KNOW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ABOUT WHOLESALE PURCHASING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ALONG WITH THE VERY BEST SOURCES AS WELL</a:t>
            </a: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1E3E162A-B2C2-4ACC-9CC5-29931D618768}"/>
              </a:ext>
            </a:extLst>
          </p:cNvPr>
          <p:cNvGrpSpPr/>
          <p:nvPr/>
        </p:nvGrpSpPr>
        <p:grpSpPr>
          <a:xfrm>
            <a:off x="2462045" y="2919846"/>
            <a:ext cx="5621379" cy="5293872"/>
            <a:chOff x="3656819" y="3205616"/>
            <a:chExt cx="5621379" cy="5293872"/>
          </a:xfrm>
        </p:grpSpPr>
        <p:pic>
          <p:nvPicPr>
            <p:cNvPr id="20" name="PICTURE">
              <a:extLst>
                <a:ext uri="{FF2B5EF4-FFF2-40B4-BE49-F238E27FC236}">
                  <a16:creationId xmlns:a16="http://schemas.microsoft.com/office/drawing/2014/main" id="{543913EA-D8CC-4970-A298-BA5ABAF8D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819" y="3205616"/>
              <a:ext cx="4013732" cy="3362856"/>
            </a:xfrm>
            <a:prstGeom prst="rect">
              <a:avLst/>
            </a:prstGeom>
          </p:spPr>
        </p:pic>
        <p:sp>
          <p:nvSpPr>
            <p:cNvPr id="3" name="FREEFROM">
              <a:extLst>
                <a:ext uri="{FF2B5EF4-FFF2-40B4-BE49-F238E27FC236}">
                  <a16:creationId xmlns:a16="http://schemas.microsoft.com/office/drawing/2014/main" id="{A01024B1-C063-4CD0-9653-946945D44CBA}"/>
                </a:ext>
              </a:extLst>
            </p:cNvPr>
            <p:cNvSpPr/>
            <p:nvPr/>
          </p:nvSpPr>
          <p:spPr>
            <a:xfrm>
              <a:off x="6020418" y="6480501"/>
              <a:ext cx="3257780" cy="2018987"/>
            </a:xfrm>
            <a:custGeom>
              <a:avLst/>
              <a:gdLst>
                <a:gd name="connsiteX0" fmla="*/ 0 w 2545492"/>
                <a:gd name="connsiteY0" fmla="*/ 197708 h 1828800"/>
                <a:gd name="connsiteX1" fmla="*/ 1408670 w 2545492"/>
                <a:gd name="connsiteY1" fmla="*/ 1828800 h 1828800"/>
                <a:gd name="connsiteX2" fmla="*/ 2545492 w 2545492"/>
                <a:gd name="connsiteY2" fmla="*/ 1062681 h 1828800"/>
                <a:gd name="connsiteX3" fmla="*/ 1285103 w 2545492"/>
                <a:gd name="connsiteY3" fmla="*/ 0 h 1828800"/>
                <a:gd name="connsiteX4" fmla="*/ 0 w 2545492"/>
                <a:gd name="connsiteY4" fmla="*/ 197708 h 1828800"/>
                <a:gd name="connsiteX0" fmla="*/ 0 w 2362612"/>
                <a:gd name="connsiteY0" fmla="*/ 677768 h 1828800"/>
                <a:gd name="connsiteX1" fmla="*/ 1225790 w 2362612"/>
                <a:gd name="connsiteY1" fmla="*/ 1828800 h 1828800"/>
                <a:gd name="connsiteX2" fmla="*/ 2362612 w 2362612"/>
                <a:gd name="connsiteY2" fmla="*/ 1062681 h 1828800"/>
                <a:gd name="connsiteX3" fmla="*/ 1102223 w 2362612"/>
                <a:gd name="connsiteY3" fmla="*/ 0 h 1828800"/>
                <a:gd name="connsiteX4" fmla="*/ 0 w 2362612"/>
                <a:gd name="connsiteY4" fmla="*/ 677768 h 1828800"/>
                <a:gd name="connsiteX0" fmla="*/ 0 w 2553112"/>
                <a:gd name="connsiteY0" fmla="*/ 220568 h 1828800"/>
                <a:gd name="connsiteX1" fmla="*/ 1416290 w 2553112"/>
                <a:gd name="connsiteY1" fmla="*/ 1828800 h 1828800"/>
                <a:gd name="connsiteX2" fmla="*/ 2553112 w 2553112"/>
                <a:gd name="connsiteY2" fmla="*/ 1062681 h 1828800"/>
                <a:gd name="connsiteX3" fmla="*/ 1292723 w 2553112"/>
                <a:gd name="connsiteY3" fmla="*/ 0 h 1828800"/>
                <a:gd name="connsiteX4" fmla="*/ 0 w 2553112"/>
                <a:gd name="connsiteY4" fmla="*/ 220568 h 1828800"/>
                <a:gd name="connsiteX0" fmla="*/ 0 w 2553112"/>
                <a:gd name="connsiteY0" fmla="*/ 98648 h 1706880"/>
                <a:gd name="connsiteX1" fmla="*/ 1416290 w 2553112"/>
                <a:gd name="connsiteY1" fmla="*/ 1706880 h 1706880"/>
                <a:gd name="connsiteX2" fmla="*/ 2553112 w 2553112"/>
                <a:gd name="connsiteY2" fmla="*/ 940761 h 1706880"/>
                <a:gd name="connsiteX3" fmla="*/ 1437503 w 2553112"/>
                <a:gd name="connsiteY3" fmla="*/ 0 h 1706880"/>
                <a:gd name="connsiteX4" fmla="*/ 0 w 2553112"/>
                <a:gd name="connsiteY4" fmla="*/ 98648 h 1706880"/>
                <a:gd name="connsiteX0" fmla="*/ 0 w 2629312"/>
                <a:gd name="connsiteY0" fmla="*/ 7208 h 1706880"/>
                <a:gd name="connsiteX1" fmla="*/ 1492490 w 2629312"/>
                <a:gd name="connsiteY1" fmla="*/ 1706880 h 1706880"/>
                <a:gd name="connsiteX2" fmla="*/ 2629312 w 2629312"/>
                <a:gd name="connsiteY2" fmla="*/ 940761 h 1706880"/>
                <a:gd name="connsiteX3" fmla="*/ 1513703 w 2629312"/>
                <a:gd name="connsiteY3" fmla="*/ 0 h 1706880"/>
                <a:gd name="connsiteX4" fmla="*/ 0 w 2629312"/>
                <a:gd name="connsiteY4" fmla="*/ 7208 h 1706880"/>
                <a:gd name="connsiteX0" fmla="*/ 0 w 2720752"/>
                <a:gd name="connsiteY0" fmla="*/ 7208 h 1706880"/>
                <a:gd name="connsiteX1" fmla="*/ 1492490 w 2720752"/>
                <a:gd name="connsiteY1" fmla="*/ 1706880 h 1706880"/>
                <a:gd name="connsiteX2" fmla="*/ 2720752 w 2720752"/>
                <a:gd name="connsiteY2" fmla="*/ 910281 h 1706880"/>
                <a:gd name="connsiteX3" fmla="*/ 1513703 w 2720752"/>
                <a:gd name="connsiteY3" fmla="*/ 0 h 1706880"/>
                <a:gd name="connsiteX4" fmla="*/ 0 w 2720752"/>
                <a:gd name="connsiteY4" fmla="*/ 7208 h 1706880"/>
                <a:gd name="connsiteX0" fmla="*/ 0 w 2720752"/>
                <a:gd name="connsiteY0" fmla="*/ 0 h 1699672"/>
                <a:gd name="connsiteX1" fmla="*/ 1492490 w 2720752"/>
                <a:gd name="connsiteY1" fmla="*/ 1699672 h 1699672"/>
                <a:gd name="connsiteX2" fmla="*/ 2720752 w 2720752"/>
                <a:gd name="connsiteY2" fmla="*/ 903073 h 1699672"/>
                <a:gd name="connsiteX3" fmla="*/ 1567043 w 2720752"/>
                <a:gd name="connsiteY3" fmla="*/ 15652 h 1699672"/>
                <a:gd name="connsiteX4" fmla="*/ 0 w 2720752"/>
                <a:gd name="connsiteY4" fmla="*/ 0 h 1699672"/>
                <a:gd name="connsiteX0" fmla="*/ 0 w 3257780"/>
                <a:gd name="connsiteY0" fmla="*/ 0 h 1699672"/>
                <a:gd name="connsiteX1" fmla="*/ 1492490 w 3257780"/>
                <a:gd name="connsiteY1" fmla="*/ 1699672 h 1699672"/>
                <a:gd name="connsiteX2" fmla="*/ 3257780 w 3257780"/>
                <a:gd name="connsiteY2" fmla="*/ 1236901 h 1699672"/>
                <a:gd name="connsiteX3" fmla="*/ 1567043 w 3257780"/>
                <a:gd name="connsiteY3" fmla="*/ 15652 h 1699672"/>
                <a:gd name="connsiteX4" fmla="*/ 0 w 3257780"/>
                <a:gd name="connsiteY4" fmla="*/ 0 h 1699672"/>
                <a:gd name="connsiteX0" fmla="*/ 0 w 3257780"/>
                <a:gd name="connsiteY0" fmla="*/ 0 h 2018987"/>
                <a:gd name="connsiteX1" fmla="*/ 1695690 w 3257780"/>
                <a:gd name="connsiteY1" fmla="*/ 2018987 h 2018987"/>
                <a:gd name="connsiteX2" fmla="*/ 3257780 w 3257780"/>
                <a:gd name="connsiteY2" fmla="*/ 1236901 h 2018987"/>
                <a:gd name="connsiteX3" fmla="*/ 1567043 w 3257780"/>
                <a:gd name="connsiteY3" fmla="*/ 15652 h 2018987"/>
                <a:gd name="connsiteX4" fmla="*/ 0 w 3257780"/>
                <a:gd name="connsiteY4" fmla="*/ 0 h 201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780" h="2018987">
                  <a:moveTo>
                    <a:pt x="0" y="0"/>
                  </a:moveTo>
                  <a:lnTo>
                    <a:pt x="1695690" y="2018987"/>
                  </a:lnTo>
                  <a:lnTo>
                    <a:pt x="3257780" y="1236901"/>
                  </a:lnTo>
                  <a:lnTo>
                    <a:pt x="1567043" y="15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6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1" name="RECTANGLE">
            <a:extLst>
              <a:ext uri="{FF2B5EF4-FFF2-40B4-BE49-F238E27FC236}">
                <a16:creationId xmlns:a16="http://schemas.microsoft.com/office/drawing/2014/main" id="{4C72F87D-D602-459A-8F0A-8F620C30EED0}"/>
              </a:ext>
            </a:extLst>
          </p:cNvPr>
          <p:cNvSpPr/>
          <p:nvPr/>
        </p:nvSpPr>
        <p:spPr>
          <a:xfrm>
            <a:off x="11834961" y="1809750"/>
            <a:ext cx="651189" cy="287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">
            <a:extLst>
              <a:ext uri="{FF2B5EF4-FFF2-40B4-BE49-F238E27FC236}">
                <a16:creationId xmlns:a16="http://schemas.microsoft.com/office/drawing/2014/main" id="{9987A193-E4F1-4D1A-8BEF-9D28AA6EFCD0}"/>
              </a:ext>
            </a:extLst>
          </p:cNvPr>
          <p:cNvSpPr/>
          <p:nvPr/>
        </p:nvSpPr>
        <p:spPr>
          <a:xfrm>
            <a:off x="900332" y="1955409"/>
            <a:ext cx="314262" cy="3142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">
            <a:extLst>
              <a:ext uri="{FF2B5EF4-FFF2-40B4-BE49-F238E27FC236}">
                <a16:creationId xmlns:a16="http://schemas.microsoft.com/office/drawing/2014/main" id="{E5722794-27EA-4BB5-8C66-DC13D32B1197}"/>
              </a:ext>
            </a:extLst>
          </p:cNvPr>
          <p:cNvSpPr/>
          <p:nvPr/>
        </p:nvSpPr>
        <p:spPr>
          <a:xfrm>
            <a:off x="762102" y="3328729"/>
            <a:ext cx="590721" cy="590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">
            <a:extLst>
              <a:ext uri="{FF2B5EF4-FFF2-40B4-BE49-F238E27FC236}">
                <a16:creationId xmlns:a16="http://schemas.microsoft.com/office/drawing/2014/main" id="{1CCAEA78-FEA4-4B1D-A64D-83FE48C446BE}"/>
              </a:ext>
            </a:extLst>
          </p:cNvPr>
          <p:cNvSpPr/>
          <p:nvPr/>
        </p:nvSpPr>
        <p:spPr>
          <a:xfrm>
            <a:off x="3413571" y="2734273"/>
            <a:ext cx="372045" cy="3720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">
            <a:extLst>
              <a:ext uri="{FF2B5EF4-FFF2-40B4-BE49-F238E27FC236}">
                <a16:creationId xmlns:a16="http://schemas.microsoft.com/office/drawing/2014/main" id="{D8FFBDA1-A4E0-4BC2-90DD-072C094D3679}"/>
              </a:ext>
            </a:extLst>
          </p:cNvPr>
          <p:cNvSpPr/>
          <p:nvPr/>
        </p:nvSpPr>
        <p:spPr>
          <a:xfrm>
            <a:off x="4216106" y="2979463"/>
            <a:ext cx="721312" cy="721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">
            <a:extLst>
              <a:ext uri="{FF2B5EF4-FFF2-40B4-BE49-F238E27FC236}">
                <a16:creationId xmlns:a16="http://schemas.microsoft.com/office/drawing/2014/main" id="{0A2DA278-576E-4188-B083-44C10EB0E43D}"/>
              </a:ext>
            </a:extLst>
          </p:cNvPr>
          <p:cNvSpPr/>
          <p:nvPr/>
        </p:nvSpPr>
        <p:spPr>
          <a:xfrm>
            <a:off x="3342989" y="5674346"/>
            <a:ext cx="520385" cy="5203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">
            <a:extLst>
              <a:ext uri="{FF2B5EF4-FFF2-40B4-BE49-F238E27FC236}">
                <a16:creationId xmlns:a16="http://schemas.microsoft.com/office/drawing/2014/main" id="{CAC4E110-7D0B-4D60-8BC6-8F66ECB42DC0}"/>
              </a:ext>
            </a:extLst>
          </p:cNvPr>
          <p:cNvSpPr/>
          <p:nvPr/>
        </p:nvSpPr>
        <p:spPr>
          <a:xfrm>
            <a:off x="2183757" y="1548359"/>
            <a:ext cx="721312" cy="721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">
            <a:extLst>
              <a:ext uri="{FF2B5EF4-FFF2-40B4-BE49-F238E27FC236}">
                <a16:creationId xmlns:a16="http://schemas.microsoft.com/office/drawing/2014/main" id="{02A20BE7-0DCE-47BA-9432-8CD78D07917C}"/>
              </a:ext>
            </a:extLst>
          </p:cNvPr>
          <p:cNvSpPr/>
          <p:nvPr/>
        </p:nvSpPr>
        <p:spPr>
          <a:xfrm>
            <a:off x="4165932" y="4221984"/>
            <a:ext cx="721312" cy="721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">
            <a:extLst>
              <a:ext uri="{FF2B5EF4-FFF2-40B4-BE49-F238E27FC236}">
                <a16:creationId xmlns:a16="http://schemas.microsoft.com/office/drawing/2014/main" id="{AC5C7B59-716B-438D-9A68-17927A9F0E3E}"/>
              </a:ext>
            </a:extLst>
          </p:cNvPr>
          <p:cNvSpPr/>
          <p:nvPr/>
        </p:nvSpPr>
        <p:spPr>
          <a:xfrm>
            <a:off x="5860625" y="1386822"/>
            <a:ext cx="721312" cy="721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">
            <a:extLst>
              <a:ext uri="{FF2B5EF4-FFF2-40B4-BE49-F238E27FC236}">
                <a16:creationId xmlns:a16="http://schemas.microsoft.com/office/drawing/2014/main" id="{49BCD3BE-4624-47C5-A351-23A3D7E45316}"/>
              </a:ext>
            </a:extLst>
          </p:cNvPr>
          <p:cNvSpPr/>
          <p:nvPr/>
        </p:nvSpPr>
        <p:spPr>
          <a:xfrm>
            <a:off x="8575537" y="4768367"/>
            <a:ext cx="427607" cy="4276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">
            <a:extLst>
              <a:ext uri="{FF2B5EF4-FFF2-40B4-BE49-F238E27FC236}">
                <a16:creationId xmlns:a16="http://schemas.microsoft.com/office/drawing/2014/main" id="{84E80F21-7D1D-46B7-92B5-5CC1E04504E5}"/>
              </a:ext>
            </a:extLst>
          </p:cNvPr>
          <p:cNvSpPr/>
          <p:nvPr/>
        </p:nvSpPr>
        <p:spPr>
          <a:xfrm>
            <a:off x="10169996" y="1527691"/>
            <a:ext cx="427607" cy="4276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77903379-8629-4B6D-8673-BB6893F4B4B3}"/>
              </a:ext>
            </a:extLst>
          </p:cNvPr>
          <p:cNvSpPr/>
          <p:nvPr/>
        </p:nvSpPr>
        <p:spPr>
          <a:xfrm>
            <a:off x="9753600" y="-4724400"/>
            <a:ext cx="1485900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135680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" presetClass="exit" presetSubtype="4" ac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0" presetClass="path" presetSubtype="0" fill="hold" grpId="3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-0.04597 0 " pathEditMode="relative" ptsTypes="AA">
                                      <p:cBhvr>
                                        <p:cTn id="55" dur="5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fill="hold" grpId="3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-0.04597 0 " pathEditMode="relative" ptsTypes="AA">
                                      <p:cBhvr>
                                        <p:cTn id="57" dur="5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fill="hold" grpId="3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-0.04597 0 " pathEditMode="relative" ptsTypes="AA">
                                      <p:cBhvr>
                                        <p:cTn id="59" dur="575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fill="hold" grpId="3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-0.04597 0 " pathEditMode="relative" ptsTypes="AA">
                                      <p:cBhvr>
                                        <p:cTn id="61" dur="575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" presetClass="exit" presetSubtype="32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xit" presetSubtype="32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" presetClass="exit" presetSubtype="32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xit" presetSubtype="32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6" presetClass="exit" presetSubtype="32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6" presetClass="exit" presetSubtype="32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6" presetClass="exit" presetSubtype="32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3" presetClass="entr" presetSubtype="16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" presetClass="exit" presetSubtype="32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ntr" presetSubtype="16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6" presetClass="exit" presetSubtype="32" fill="hold" grpId="1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6" presetClass="exit" presetSubtype="32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8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133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500"/>
                            </p:stCondLst>
                            <p:childTnLst>
                              <p:par>
                                <p:cTn id="135" presetID="2" presetClass="exit" presetSubtype="2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2" accel="10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3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3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2" accel="10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3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3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2" accel="10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3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3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2"/>
      <p:bldP spid="16" grpId="3"/>
      <p:bldP spid="19" grpId="0" uiExpand="1" build="p"/>
      <p:bldP spid="19" grpId="2" uiExpand="1" build="allAtOnce"/>
      <p:bldP spid="19" grpId="3" uiExpand="1" build="allAtOnce"/>
      <p:bldP spid="2" grpId="0" animBg="1"/>
      <p:bldP spid="2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B5822E28-A73B-4133-B992-BB6815FD1DC5}"/>
              </a:ext>
            </a:extLst>
          </p:cNvPr>
          <p:cNvGrpSpPr/>
          <p:nvPr/>
        </p:nvGrpSpPr>
        <p:grpSpPr>
          <a:xfrm>
            <a:off x="10323283" y="292743"/>
            <a:ext cx="1322241" cy="274320"/>
            <a:chOff x="10323283" y="292743"/>
            <a:chExt cx="1322241" cy="274320"/>
          </a:xfrm>
        </p:grpSpPr>
        <p:pic>
          <p:nvPicPr>
            <p:cNvPr id="6" name="PICTURE">
              <a:extLst>
                <a:ext uri="{FF2B5EF4-FFF2-40B4-BE49-F238E27FC236}">
                  <a16:creationId xmlns:a16="http://schemas.microsoft.com/office/drawing/2014/main" id="{3CAFADAC-E06A-48F2-81A6-25ADF208D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04" y="292743"/>
              <a:ext cx="274320" cy="274320"/>
            </a:xfrm>
            <a:prstGeom prst="rect">
              <a:avLst/>
            </a:prstGeom>
          </p:spPr>
        </p:pic>
        <p:pic>
          <p:nvPicPr>
            <p:cNvPr id="7" name="PICTURE">
              <a:extLst>
                <a:ext uri="{FF2B5EF4-FFF2-40B4-BE49-F238E27FC236}">
                  <a16:creationId xmlns:a16="http://schemas.microsoft.com/office/drawing/2014/main" id="{6A996D12-8AB5-40AF-AF31-7ED179AF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950" y="296009"/>
              <a:ext cx="182880" cy="267788"/>
            </a:xfrm>
            <a:prstGeom prst="rect">
              <a:avLst/>
            </a:prstGeom>
          </p:spPr>
        </p:pic>
        <p:pic>
          <p:nvPicPr>
            <p:cNvPr id="8" name="PICTURE">
              <a:extLst>
                <a:ext uri="{FF2B5EF4-FFF2-40B4-BE49-F238E27FC236}">
                  <a16:creationId xmlns:a16="http://schemas.microsoft.com/office/drawing/2014/main" id="{91843F2B-C62E-4B50-8BCF-9C620D90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283" y="489374"/>
              <a:ext cx="274320" cy="51036"/>
            </a:xfrm>
            <a:prstGeom prst="rect">
              <a:avLst/>
            </a:prstGeom>
          </p:spPr>
        </p:pic>
      </p:grpSp>
      <p:pic>
        <p:nvPicPr>
          <p:cNvPr id="9" name="PICTURE">
            <a:extLst>
              <a:ext uri="{FF2B5EF4-FFF2-40B4-BE49-F238E27FC236}">
                <a16:creationId xmlns:a16="http://schemas.microsoft.com/office/drawing/2014/main" id="{A8966F9F-F938-4F0B-95AB-3E4619AD0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9" y="2269671"/>
            <a:ext cx="4423328" cy="4588329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BCCE7464-D05E-43D6-9D7E-6F664855F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72351" y="5100584"/>
            <a:ext cx="245316" cy="254656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2C1CA9E2-38B2-4072-9F1A-10AB1E11AB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15352" y="5100584"/>
            <a:ext cx="245316" cy="268060"/>
          </a:xfrm>
          <a:prstGeom prst="rect">
            <a:avLst/>
          </a:prstGeom>
        </p:spPr>
      </p:pic>
      <p:pic>
        <p:nvPicPr>
          <p:cNvPr id="18" name="PICTURE">
            <a:extLst>
              <a:ext uri="{FF2B5EF4-FFF2-40B4-BE49-F238E27FC236}">
                <a16:creationId xmlns:a16="http://schemas.microsoft.com/office/drawing/2014/main" id="{ACE7C5D2-BEE1-4831-9266-F658C7AAC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58354" y="5100584"/>
            <a:ext cx="245316" cy="268060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0B55C808-991E-4F32-BCF7-F4092D286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426" y="5100584"/>
            <a:ext cx="245316" cy="268060"/>
          </a:xfrm>
          <a:prstGeom prst="rect">
            <a:avLst/>
          </a:prstGeom>
        </p:spPr>
      </p:pic>
      <p:pic>
        <p:nvPicPr>
          <p:cNvPr id="23" name="PICTURE">
            <a:extLst>
              <a:ext uri="{FF2B5EF4-FFF2-40B4-BE49-F238E27FC236}">
                <a16:creationId xmlns:a16="http://schemas.microsoft.com/office/drawing/2014/main" id="{59443430-BC69-41C4-896F-8B9A3FB05C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31" y="3007697"/>
            <a:ext cx="573227" cy="629920"/>
          </a:xfrm>
          <a:prstGeom prst="rect">
            <a:avLst/>
          </a:prstGeom>
        </p:spPr>
      </p:pic>
      <p:pic>
        <p:nvPicPr>
          <p:cNvPr id="25" name="PICTURE">
            <a:extLst>
              <a:ext uri="{FF2B5EF4-FFF2-40B4-BE49-F238E27FC236}">
                <a16:creationId xmlns:a16="http://schemas.microsoft.com/office/drawing/2014/main" id="{365A64F4-E095-4635-9CF3-77D35F4055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58" y="2926348"/>
            <a:ext cx="576072" cy="626716"/>
          </a:xfrm>
          <a:prstGeom prst="rect">
            <a:avLst/>
          </a:prstGeom>
        </p:spPr>
      </p:pic>
      <p:pic>
        <p:nvPicPr>
          <p:cNvPr id="27" name="PICTURE">
            <a:extLst>
              <a:ext uri="{FF2B5EF4-FFF2-40B4-BE49-F238E27FC236}">
                <a16:creationId xmlns:a16="http://schemas.microsoft.com/office/drawing/2014/main" id="{8C335766-B3AD-414B-990C-FA4A118CE6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89" y="3614642"/>
            <a:ext cx="576072" cy="626716"/>
          </a:xfrm>
          <a:prstGeom prst="rect">
            <a:avLst/>
          </a:prstGeom>
        </p:spPr>
      </p:pic>
      <p:pic>
        <p:nvPicPr>
          <p:cNvPr id="29" name="PICTURE">
            <a:extLst>
              <a:ext uri="{FF2B5EF4-FFF2-40B4-BE49-F238E27FC236}">
                <a16:creationId xmlns:a16="http://schemas.microsoft.com/office/drawing/2014/main" id="{595E3A40-A3F5-44CF-A904-837FFE7AC4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16" y="3533293"/>
            <a:ext cx="576072" cy="626716"/>
          </a:xfrm>
          <a:prstGeom prst="rect">
            <a:avLst/>
          </a:prstGeom>
        </p:spPr>
      </p:pic>
      <p:pic>
        <p:nvPicPr>
          <p:cNvPr id="31" name="PICTURE">
            <a:extLst>
              <a:ext uri="{FF2B5EF4-FFF2-40B4-BE49-F238E27FC236}">
                <a16:creationId xmlns:a16="http://schemas.microsoft.com/office/drawing/2014/main" id="{B6117F8C-A09C-487F-879E-88F3A8D188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47" y="4221587"/>
            <a:ext cx="576072" cy="626716"/>
          </a:xfrm>
          <a:prstGeom prst="rect">
            <a:avLst/>
          </a:prstGeom>
        </p:spPr>
      </p:pic>
      <p:pic>
        <p:nvPicPr>
          <p:cNvPr id="33" name="PICTURE">
            <a:extLst>
              <a:ext uri="{FF2B5EF4-FFF2-40B4-BE49-F238E27FC236}">
                <a16:creationId xmlns:a16="http://schemas.microsoft.com/office/drawing/2014/main" id="{97E1C06D-B239-4C2D-8C22-8659081143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74" y="4131705"/>
            <a:ext cx="576072" cy="626716"/>
          </a:xfrm>
          <a:prstGeom prst="rect">
            <a:avLst/>
          </a:prstGeom>
        </p:spPr>
      </p:pic>
      <p:sp>
        <p:nvSpPr>
          <p:cNvPr id="24" name="TEXTBOX">
            <a:extLst>
              <a:ext uri="{FF2B5EF4-FFF2-40B4-BE49-F238E27FC236}">
                <a16:creationId xmlns:a16="http://schemas.microsoft.com/office/drawing/2014/main" id="{3F287DA1-3C3E-471A-9FC2-64B60DFD6D0B}"/>
              </a:ext>
            </a:extLst>
          </p:cNvPr>
          <p:cNvSpPr txBox="1"/>
          <p:nvPr/>
        </p:nvSpPr>
        <p:spPr>
          <a:xfrm>
            <a:off x="5123026" y="2507342"/>
            <a:ext cx="5474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9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MAXIMIZING YOUR</a:t>
            </a:r>
          </a:p>
          <a:p>
            <a:pPr algn="r"/>
            <a:r>
              <a:rPr lang="en-US" sz="39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BUSINESSES PROFITS</a:t>
            </a:r>
          </a:p>
        </p:txBody>
      </p:sp>
      <p:sp>
        <p:nvSpPr>
          <p:cNvPr id="26" name="TEXTBOX">
            <a:extLst>
              <a:ext uri="{FF2B5EF4-FFF2-40B4-BE49-F238E27FC236}">
                <a16:creationId xmlns:a16="http://schemas.microsoft.com/office/drawing/2014/main" id="{2B10916B-2252-4379-A091-3854A306F7CF}"/>
              </a:ext>
            </a:extLst>
          </p:cNvPr>
          <p:cNvSpPr txBox="1"/>
          <p:nvPr/>
        </p:nvSpPr>
        <p:spPr>
          <a:xfrm>
            <a:off x="6537258" y="3702216"/>
            <a:ext cx="4060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 BUT ONLY A CLICK AWAY</a:t>
            </a:r>
          </a:p>
        </p:txBody>
      </p:sp>
      <p:sp useBgFill="1">
        <p:nvSpPr>
          <p:cNvPr id="2" name="RECTANGLE">
            <a:extLst>
              <a:ext uri="{FF2B5EF4-FFF2-40B4-BE49-F238E27FC236}">
                <a16:creationId xmlns:a16="http://schemas.microsoft.com/office/drawing/2014/main" id="{5651E738-5F35-4D50-98A9-722688464B8B}"/>
              </a:ext>
            </a:extLst>
          </p:cNvPr>
          <p:cNvSpPr/>
          <p:nvPr/>
        </p:nvSpPr>
        <p:spPr>
          <a:xfrm>
            <a:off x="10597603" y="1756229"/>
            <a:ext cx="1644529" cy="4078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0 L -0.02136 0 " pathEditMode="relative" ptsTypes="AA">
                                      <p:cBhvr>
                                        <p:cTn id="46" dur="1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0 L -0.02136 0 " pathEditMode="relative" ptsTypes="AA">
                                      <p:cBhvr>
                                        <p:cTn id="48" dur="1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1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375E-6 -4.81481E-6 L -0.02135 -4.81481E-6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8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xit" presetSubtype="2" accel="10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3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3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accel="10000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3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accel="100000" fill="hold" grpId="2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2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9" presetClass="exit" presetSubtype="0" ac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9" presetClass="exit" presetSubtype="0" ac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9" presetClass="exit" presetSubtype="0" ac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9" presetClass="exit" presetSubtype="0" ac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3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9" presetClass="exit" presetSubtype="0" ac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9" presetClass="exit" presetSubtype="0" ac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accel="10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24" grpId="1" build="allAtOnce"/>
      <p:bldP spid="24" grpId="2" uiExpand="1" build="allAtOnce"/>
      <p:bldP spid="26" grpId="0"/>
      <p:bldP spid="26" grpId="1"/>
      <p:bldP spid="26" grpId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135</Words>
  <Application>Microsoft Office PowerPoint</Application>
  <PresentationFormat>Widescreen</PresentationFormat>
  <Paragraphs>35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Lobster</vt:lpstr>
      <vt:lpstr>Roboto Light</vt:lpstr>
      <vt:lpstr>Arial</vt:lpstr>
      <vt:lpstr>Bebas Neue</vt:lpstr>
      <vt:lpstr>Roboto</vt:lpstr>
      <vt:lpstr>Roboto Black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ROOTPIXEL</cp:lastModifiedBy>
  <cp:revision>126</cp:revision>
  <dcterms:created xsi:type="dcterms:W3CDTF">2017-10-25T05:51:48Z</dcterms:created>
  <dcterms:modified xsi:type="dcterms:W3CDTF">2017-12-14T03:00:13Z</dcterms:modified>
</cp:coreProperties>
</file>